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3" r:id="rId4"/>
    <p:sldId id="264" r:id="rId5"/>
    <p:sldId id="262" r:id="rId6"/>
    <p:sldId id="257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9999"/>
    <a:srgbClr val="256469"/>
    <a:srgbClr val="D9D9D9"/>
    <a:srgbClr val="006F3B"/>
    <a:srgbClr val="006803"/>
    <a:srgbClr val="60606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h, Jesse" userId="b040d482-f620-4b12-a48b-2d07de738dc9" providerId="ADAL" clId="{90549574-83A1-4EFD-B478-63E46B9DB93A}"/>
    <pc:docChg chg="undo custSel addSld delSld modSld sldOrd">
      <pc:chgData name="Bash, Jesse" userId="b040d482-f620-4b12-a48b-2d07de738dc9" providerId="ADAL" clId="{90549574-83A1-4EFD-B478-63E46B9DB93A}" dt="2022-02-16T19:57:32.320" v="10033"/>
      <pc:docMkLst>
        <pc:docMk/>
      </pc:docMkLst>
      <pc:sldChg chg="del">
        <pc:chgData name="Bash, Jesse" userId="b040d482-f620-4b12-a48b-2d07de738dc9" providerId="ADAL" clId="{90549574-83A1-4EFD-B478-63E46B9DB93A}" dt="2022-02-14T14:06:29.154" v="1" actId="47"/>
        <pc:sldMkLst>
          <pc:docMk/>
          <pc:sldMk cId="2987802912" sldId="256"/>
        </pc:sldMkLst>
      </pc:sldChg>
      <pc:sldChg chg="addSp delSp modSp mod modClrScheme chgLayout">
        <pc:chgData name="Bash, Jesse" userId="b040d482-f620-4b12-a48b-2d07de738dc9" providerId="ADAL" clId="{90549574-83A1-4EFD-B478-63E46B9DB93A}" dt="2022-02-14T14:56:05.735" v="3135" actId="20577"/>
        <pc:sldMkLst>
          <pc:docMk/>
          <pc:sldMk cId="1898108158" sldId="257"/>
        </pc:sldMkLst>
        <pc:spChg chg="del mod ord">
          <ac:chgData name="Bash, Jesse" userId="b040d482-f620-4b12-a48b-2d07de738dc9" providerId="ADAL" clId="{90549574-83A1-4EFD-B478-63E46B9DB93A}" dt="2022-02-14T14:08:10.777" v="7" actId="700"/>
          <ac:spMkLst>
            <pc:docMk/>
            <pc:sldMk cId="1898108158" sldId="257"/>
            <ac:spMk id="2" creationId="{277A9CD6-5B27-4E89-B687-91A4B88CEDB2}"/>
          </ac:spMkLst>
        </pc:spChg>
        <pc:spChg chg="del mod ord">
          <ac:chgData name="Bash, Jesse" userId="b040d482-f620-4b12-a48b-2d07de738dc9" providerId="ADAL" clId="{90549574-83A1-4EFD-B478-63E46B9DB93A}" dt="2022-02-14T14:08:10.777" v="7" actId="700"/>
          <ac:spMkLst>
            <pc:docMk/>
            <pc:sldMk cId="1898108158" sldId="257"/>
            <ac:spMk id="3" creationId="{6209EDD4-9401-4853-8B59-A1323132955A}"/>
          </ac:spMkLst>
        </pc:spChg>
        <pc:spChg chg="add mod ord">
          <ac:chgData name="Bash, Jesse" userId="b040d482-f620-4b12-a48b-2d07de738dc9" providerId="ADAL" clId="{90549574-83A1-4EFD-B478-63E46B9DB93A}" dt="2022-02-14T14:54:46.249" v="3094" actId="20577"/>
          <ac:spMkLst>
            <pc:docMk/>
            <pc:sldMk cId="1898108158" sldId="257"/>
            <ac:spMk id="4" creationId="{5D0045C8-4529-4B49-A5BB-6B2028666F2A}"/>
          </ac:spMkLst>
        </pc:spChg>
        <pc:spChg chg="add mod ord">
          <ac:chgData name="Bash, Jesse" userId="b040d482-f620-4b12-a48b-2d07de738dc9" providerId="ADAL" clId="{90549574-83A1-4EFD-B478-63E46B9DB93A}" dt="2022-02-14T14:56:05.735" v="3135" actId="20577"/>
          <ac:spMkLst>
            <pc:docMk/>
            <pc:sldMk cId="1898108158" sldId="257"/>
            <ac:spMk id="5" creationId="{469A12C5-19FD-42C5-A400-447D371D10DA}"/>
          </ac:spMkLst>
        </pc:spChg>
        <pc:spChg chg="add del mod ord">
          <ac:chgData name="Bash, Jesse" userId="b040d482-f620-4b12-a48b-2d07de738dc9" providerId="ADAL" clId="{90549574-83A1-4EFD-B478-63E46B9DB93A}" dt="2022-02-14T14:08:13.087" v="8" actId="22"/>
          <ac:spMkLst>
            <pc:docMk/>
            <pc:sldMk cId="1898108158" sldId="257"/>
            <ac:spMk id="6" creationId="{BDC4A540-B442-4791-AC83-78303F431EFB}"/>
          </ac:spMkLst>
        </pc:spChg>
        <pc:picChg chg="add mod ord modCrop">
          <ac:chgData name="Bash, Jesse" userId="b040d482-f620-4b12-a48b-2d07de738dc9" providerId="ADAL" clId="{90549574-83A1-4EFD-B478-63E46B9DB93A}" dt="2022-02-14T14:10:28.618" v="50" actId="1076"/>
          <ac:picMkLst>
            <pc:docMk/>
            <pc:sldMk cId="1898108158" sldId="257"/>
            <ac:picMk id="8" creationId="{4BA04013-A3E6-4008-A7A5-2BF2529D2C1D}"/>
          </ac:picMkLst>
        </pc:picChg>
      </pc:sldChg>
      <pc:sldChg chg="del">
        <pc:chgData name="Bash, Jesse" userId="b040d482-f620-4b12-a48b-2d07de738dc9" providerId="ADAL" clId="{90549574-83A1-4EFD-B478-63E46B9DB93A}" dt="2022-02-14T14:06:27.321" v="0" actId="47"/>
        <pc:sldMkLst>
          <pc:docMk/>
          <pc:sldMk cId="1139640429" sldId="258"/>
        </pc:sldMkLst>
      </pc:sldChg>
      <pc:sldChg chg="addSp delSp modSp mod">
        <pc:chgData name="Bash, Jesse" userId="b040d482-f620-4b12-a48b-2d07de738dc9" providerId="ADAL" clId="{90549574-83A1-4EFD-B478-63E46B9DB93A}" dt="2022-02-16T19:57:32.320" v="10033"/>
        <pc:sldMkLst>
          <pc:docMk/>
          <pc:sldMk cId="1627837016" sldId="259"/>
        </pc:sldMkLst>
        <pc:spChg chg="mod">
          <ac:chgData name="Bash, Jesse" userId="b040d482-f620-4b12-a48b-2d07de738dc9" providerId="ADAL" clId="{90549574-83A1-4EFD-B478-63E46B9DB93A}" dt="2022-02-14T14:19:53.628" v="84" actId="255"/>
          <ac:spMkLst>
            <pc:docMk/>
            <pc:sldMk cId="1627837016" sldId="259"/>
            <ac:spMk id="2" creationId="{53638E27-4535-40DD-BF10-C1E735BE6F70}"/>
          </ac:spMkLst>
        </pc:spChg>
        <pc:spChg chg="mod">
          <ac:chgData name="Bash, Jesse" userId="b040d482-f620-4b12-a48b-2d07de738dc9" providerId="ADAL" clId="{90549574-83A1-4EFD-B478-63E46B9DB93A}" dt="2022-02-14T17:55:11.418" v="4872" actId="20577"/>
          <ac:spMkLst>
            <pc:docMk/>
            <pc:sldMk cId="1627837016" sldId="259"/>
            <ac:spMk id="3" creationId="{049BCF08-D444-4B61-BAF6-6B994732D8E1}"/>
          </ac:spMkLst>
        </pc:spChg>
        <pc:spChg chg="del">
          <ac:chgData name="Bash, Jesse" userId="b040d482-f620-4b12-a48b-2d07de738dc9" providerId="ADAL" clId="{90549574-83A1-4EFD-B478-63E46B9DB93A}" dt="2022-02-14T14:06:39.551" v="3" actId="478"/>
          <ac:spMkLst>
            <pc:docMk/>
            <pc:sldMk cId="1627837016" sldId="259"/>
            <ac:spMk id="11" creationId="{1F8073C9-4BDD-4BD2-8AF6-4915726B975D}"/>
          </ac:spMkLst>
        </pc:spChg>
        <pc:spChg chg="mod">
          <ac:chgData name="Bash, Jesse" userId="b040d482-f620-4b12-a48b-2d07de738dc9" providerId="ADAL" clId="{90549574-83A1-4EFD-B478-63E46B9DB93A}" dt="2022-02-16T19:57:32.320" v="10033"/>
          <ac:spMkLst>
            <pc:docMk/>
            <pc:sldMk cId="1627837016" sldId="259"/>
            <ac:spMk id="12" creationId="{BAAB8B1C-7231-4F86-9457-EA441C409B91}"/>
          </ac:spMkLst>
        </pc:spChg>
        <pc:spChg chg="del">
          <ac:chgData name="Bash, Jesse" userId="b040d482-f620-4b12-a48b-2d07de738dc9" providerId="ADAL" clId="{90549574-83A1-4EFD-B478-63E46B9DB93A}" dt="2022-02-14T14:06:41.777" v="4" actId="478"/>
          <ac:spMkLst>
            <pc:docMk/>
            <pc:sldMk cId="1627837016" sldId="259"/>
            <ac:spMk id="13" creationId="{893E2D5C-84C7-46C5-9A48-DB988903DE4B}"/>
          </ac:spMkLst>
        </pc:spChg>
        <pc:picChg chg="add del">
          <ac:chgData name="Bash, Jesse" userId="b040d482-f620-4b12-a48b-2d07de738dc9" providerId="ADAL" clId="{90549574-83A1-4EFD-B478-63E46B9DB93A}" dt="2022-02-14T14:08:00.502" v="6" actId="478"/>
          <ac:picMkLst>
            <pc:docMk/>
            <pc:sldMk cId="1627837016" sldId="259"/>
            <ac:picMk id="5" creationId="{FDA53239-FE2D-4220-B6DE-40B6B55F8301}"/>
          </ac:picMkLst>
        </pc:picChg>
        <pc:picChg chg="add del mod">
          <ac:chgData name="Bash, Jesse" userId="b040d482-f620-4b12-a48b-2d07de738dc9" providerId="ADAL" clId="{90549574-83A1-4EFD-B478-63E46B9DB93A}" dt="2022-02-14T17:52:55.686" v="4802" actId="478"/>
          <ac:picMkLst>
            <pc:docMk/>
            <pc:sldMk cId="1627837016" sldId="259"/>
            <ac:picMk id="7" creationId="{23D073CF-362E-4B71-A3CB-C1405803D748}"/>
          </ac:picMkLst>
        </pc:picChg>
        <pc:picChg chg="add mod modCrop">
          <ac:chgData name="Bash, Jesse" userId="b040d482-f620-4b12-a48b-2d07de738dc9" providerId="ADAL" clId="{90549574-83A1-4EFD-B478-63E46B9DB93A}" dt="2022-02-14T17:54:00.295" v="4811" actId="1076"/>
          <ac:picMkLst>
            <pc:docMk/>
            <pc:sldMk cId="1627837016" sldId="259"/>
            <ac:picMk id="9" creationId="{18A95D34-A786-425C-A8EF-1F0AEDA394C1}"/>
          </ac:picMkLst>
        </pc:picChg>
      </pc:sldChg>
      <pc:sldChg chg="add">
        <pc:chgData name="Bash, Jesse" userId="b040d482-f620-4b12-a48b-2d07de738dc9" providerId="ADAL" clId="{90549574-83A1-4EFD-B478-63E46B9DB93A}" dt="2022-02-16T19:55:29.859" v="10032"/>
        <pc:sldMkLst>
          <pc:docMk/>
          <pc:sldMk cId="0" sldId="260"/>
        </pc:sldMkLst>
      </pc:sldChg>
      <pc:sldChg chg="del">
        <pc:chgData name="Bash, Jesse" userId="b040d482-f620-4b12-a48b-2d07de738dc9" providerId="ADAL" clId="{90549574-83A1-4EFD-B478-63E46B9DB93A}" dt="2022-02-14T14:06:30.935" v="2" actId="47"/>
        <pc:sldMkLst>
          <pc:docMk/>
          <pc:sldMk cId="2735186222" sldId="260"/>
        </pc:sldMkLst>
      </pc:sldChg>
      <pc:sldChg chg="del">
        <pc:chgData name="Bash, Jesse" userId="b040d482-f620-4b12-a48b-2d07de738dc9" providerId="ADAL" clId="{90549574-83A1-4EFD-B478-63E46B9DB93A}" dt="2022-02-16T17:56:08.233" v="9296" actId="2696"/>
        <pc:sldMkLst>
          <pc:docMk/>
          <pc:sldMk cId="1084482667" sldId="261"/>
        </pc:sldMkLst>
      </pc:sldChg>
      <pc:sldChg chg="addSp delSp modSp add mod ord">
        <pc:chgData name="Bash, Jesse" userId="b040d482-f620-4b12-a48b-2d07de738dc9" providerId="ADAL" clId="{90549574-83A1-4EFD-B478-63E46B9DB93A}" dt="2022-02-14T14:54:34.359" v="3081" actId="20577"/>
        <pc:sldMkLst>
          <pc:docMk/>
          <pc:sldMk cId="1462606644" sldId="262"/>
        </pc:sldMkLst>
        <pc:spChg chg="add del mod">
          <ac:chgData name="Bash, Jesse" userId="b040d482-f620-4b12-a48b-2d07de738dc9" providerId="ADAL" clId="{90549574-83A1-4EFD-B478-63E46B9DB93A}" dt="2022-02-14T14:08:34.132" v="11" actId="22"/>
          <ac:spMkLst>
            <pc:docMk/>
            <pc:sldMk cId="1462606644" sldId="262"/>
            <ac:spMk id="3" creationId="{826B97BB-DE67-46C8-B246-F48567CF4647}"/>
          </ac:spMkLst>
        </pc:spChg>
        <pc:spChg chg="mod">
          <ac:chgData name="Bash, Jesse" userId="b040d482-f620-4b12-a48b-2d07de738dc9" providerId="ADAL" clId="{90549574-83A1-4EFD-B478-63E46B9DB93A}" dt="2022-02-14T14:51:53.234" v="2582" actId="20577"/>
          <ac:spMkLst>
            <pc:docMk/>
            <pc:sldMk cId="1462606644" sldId="262"/>
            <ac:spMk id="4" creationId="{5D0045C8-4529-4B49-A5BB-6B2028666F2A}"/>
          </ac:spMkLst>
        </pc:spChg>
        <pc:spChg chg="mod">
          <ac:chgData name="Bash, Jesse" userId="b040d482-f620-4b12-a48b-2d07de738dc9" providerId="ADAL" clId="{90549574-83A1-4EFD-B478-63E46B9DB93A}" dt="2022-02-14T14:54:34.359" v="3081" actId="20577"/>
          <ac:spMkLst>
            <pc:docMk/>
            <pc:sldMk cId="1462606644" sldId="262"/>
            <ac:spMk id="5" creationId="{469A12C5-19FD-42C5-A400-447D371D10DA}"/>
          </ac:spMkLst>
        </pc:spChg>
        <pc:picChg chg="add mod ord modCrop">
          <ac:chgData name="Bash, Jesse" userId="b040d482-f620-4b12-a48b-2d07de738dc9" providerId="ADAL" clId="{90549574-83A1-4EFD-B478-63E46B9DB93A}" dt="2022-02-14T14:11:40.870" v="62" actId="1036"/>
          <ac:picMkLst>
            <pc:docMk/>
            <pc:sldMk cId="1462606644" sldId="262"/>
            <ac:picMk id="7" creationId="{00C6F5C4-B4A0-481C-A2EC-F986E505BE15}"/>
          </ac:picMkLst>
        </pc:picChg>
        <pc:picChg chg="del">
          <ac:chgData name="Bash, Jesse" userId="b040d482-f620-4b12-a48b-2d07de738dc9" providerId="ADAL" clId="{90549574-83A1-4EFD-B478-63E46B9DB93A}" dt="2022-02-14T14:08:22.080" v="10" actId="478"/>
          <ac:picMkLst>
            <pc:docMk/>
            <pc:sldMk cId="1462606644" sldId="262"/>
            <ac:picMk id="8" creationId="{4BA04013-A3E6-4008-A7A5-2BF2529D2C1D}"/>
          </ac:picMkLst>
        </pc:picChg>
      </pc:sldChg>
      <pc:sldChg chg="new del">
        <pc:chgData name="Bash, Jesse" userId="b040d482-f620-4b12-a48b-2d07de738dc9" providerId="ADAL" clId="{90549574-83A1-4EFD-B478-63E46B9DB93A}" dt="2022-02-14T14:20:14.625" v="86" actId="2696"/>
        <pc:sldMkLst>
          <pc:docMk/>
          <pc:sldMk cId="3426301888" sldId="263"/>
        </pc:sldMkLst>
      </pc:sldChg>
      <pc:sldChg chg="addSp delSp modSp add mod modClrScheme chgLayout">
        <pc:chgData name="Bash, Jesse" userId="b040d482-f620-4b12-a48b-2d07de738dc9" providerId="ADAL" clId="{90549574-83A1-4EFD-B478-63E46B9DB93A}" dt="2022-02-14T14:31:02.648" v="1355" actId="20577"/>
        <pc:sldMkLst>
          <pc:docMk/>
          <pc:sldMk cId="3740012562" sldId="263"/>
        </pc:sldMkLst>
        <pc:spChg chg="add del mod">
          <ac:chgData name="Bash, Jesse" userId="b040d482-f620-4b12-a48b-2d07de738dc9" providerId="ADAL" clId="{90549574-83A1-4EFD-B478-63E46B9DB93A}" dt="2022-02-14T14:20:26.464" v="89" actId="700"/>
          <ac:spMkLst>
            <pc:docMk/>
            <pc:sldMk cId="3740012562" sldId="263"/>
            <ac:spMk id="3" creationId="{A373764A-AC9A-4CE8-B157-0D53A2000D3F}"/>
          </ac:spMkLst>
        </pc:spChg>
        <pc:spChg chg="del mod ord">
          <ac:chgData name="Bash, Jesse" userId="b040d482-f620-4b12-a48b-2d07de738dc9" providerId="ADAL" clId="{90549574-83A1-4EFD-B478-63E46B9DB93A}" dt="2022-02-14T14:20:26.464" v="89" actId="700"/>
          <ac:spMkLst>
            <pc:docMk/>
            <pc:sldMk cId="3740012562" sldId="263"/>
            <ac:spMk id="4" creationId="{5D0045C8-4529-4B49-A5BB-6B2028666F2A}"/>
          </ac:spMkLst>
        </pc:spChg>
        <pc:spChg chg="del mod ord">
          <ac:chgData name="Bash, Jesse" userId="b040d482-f620-4b12-a48b-2d07de738dc9" providerId="ADAL" clId="{90549574-83A1-4EFD-B478-63E46B9DB93A}" dt="2022-02-14T14:20:26.464" v="89" actId="700"/>
          <ac:spMkLst>
            <pc:docMk/>
            <pc:sldMk cId="3740012562" sldId="263"/>
            <ac:spMk id="5" creationId="{469A12C5-19FD-42C5-A400-447D371D10DA}"/>
          </ac:spMkLst>
        </pc:spChg>
        <pc:spChg chg="add mod ord">
          <ac:chgData name="Bash, Jesse" userId="b040d482-f620-4b12-a48b-2d07de738dc9" providerId="ADAL" clId="{90549574-83A1-4EFD-B478-63E46B9DB93A}" dt="2022-02-14T14:20:40.234" v="110" actId="20577"/>
          <ac:spMkLst>
            <pc:docMk/>
            <pc:sldMk cId="3740012562" sldId="263"/>
            <ac:spMk id="6" creationId="{9A53EBB3-5B4F-418D-8DD0-588944E4A181}"/>
          </ac:spMkLst>
        </pc:spChg>
        <pc:spChg chg="add mod ord">
          <ac:chgData name="Bash, Jesse" userId="b040d482-f620-4b12-a48b-2d07de738dc9" providerId="ADAL" clId="{90549574-83A1-4EFD-B478-63E46B9DB93A}" dt="2022-02-14T14:31:02.648" v="1355" actId="20577"/>
          <ac:spMkLst>
            <pc:docMk/>
            <pc:sldMk cId="3740012562" sldId="263"/>
            <ac:spMk id="7" creationId="{0A2F501F-76CF-4BA5-8515-83FBBF7C505D}"/>
          </ac:spMkLst>
        </pc:spChg>
        <pc:picChg chg="del">
          <ac:chgData name="Bash, Jesse" userId="b040d482-f620-4b12-a48b-2d07de738dc9" providerId="ADAL" clId="{90549574-83A1-4EFD-B478-63E46B9DB93A}" dt="2022-02-14T14:20:23.293" v="88" actId="478"/>
          <ac:picMkLst>
            <pc:docMk/>
            <pc:sldMk cId="3740012562" sldId="263"/>
            <ac:picMk id="8" creationId="{4BA04013-A3E6-4008-A7A5-2BF2529D2C1D}"/>
          </ac:picMkLst>
        </pc:picChg>
      </pc:sldChg>
      <pc:sldChg chg="addSp delSp modSp new mod modClrScheme chgLayout">
        <pc:chgData name="Bash, Jesse" userId="b040d482-f620-4b12-a48b-2d07de738dc9" providerId="ADAL" clId="{90549574-83A1-4EFD-B478-63E46B9DB93A}" dt="2022-02-16T17:49:31.922" v="9295" actId="20577"/>
        <pc:sldMkLst>
          <pc:docMk/>
          <pc:sldMk cId="882014857" sldId="264"/>
        </pc:sldMkLst>
        <pc:spChg chg="del mod ord">
          <ac:chgData name="Bash, Jesse" userId="b040d482-f620-4b12-a48b-2d07de738dc9" providerId="ADAL" clId="{90549574-83A1-4EFD-B478-63E46B9DB93A}" dt="2022-02-14T14:31:43.590" v="1357" actId="700"/>
          <ac:spMkLst>
            <pc:docMk/>
            <pc:sldMk cId="882014857" sldId="264"/>
            <ac:spMk id="2" creationId="{494B2AFA-6088-44B7-BF3C-0B074EC42E1B}"/>
          </ac:spMkLst>
        </pc:spChg>
        <pc:spChg chg="del mod ord">
          <ac:chgData name="Bash, Jesse" userId="b040d482-f620-4b12-a48b-2d07de738dc9" providerId="ADAL" clId="{90549574-83A1-4EFD-B478-63E46B9DB93A}" dt="2022-02-14T14:31:43.590" v="1357" actId="700"/>
          <ac:spMkLst>
            <pc:docMk/>
            <pc:sldMk cId="882014857" sldId="264"/>
            <ac:spMk id="3" creationId="{D152514F-CBBB-4C60-9C54-9D1C5A35AEFB}"/>
          </ac:spMkLst>
        </pc:spChg>
        <pc:spChg chg="add mod ord">
          <ac:chgData name="Bash, Jesse" userId="b040d482-f620-4b12-a48b-2d07de738dc9" providerId="ADAL" clId="{90549574-83A1-4EFD-B478-63E46B9DB93A}" dt="2022-02-16T17:49:31.922" v="9295" actId="20577"/>
          <ac:spMkLst>
            <pc:docMk/>
            <pc:sldMk cId="882014857" sldId="264"/>
            <ac:spMk id="4" creationId="{26DA4909-28E2-454A-9B20-F361B30FDE04}"/>
          </ac:spMkLst>
        </pc:spChg>
        <pc:spChg chg="add mod ord">
          <ac:chgData name="Bash, Jesse" userId="b040d482-f620-4b12-a48b-2d07de738dc9" providerId="ADAL" clId="{90549574-83A1-4EFD-B478-63E46B9DB93A}" dt="2022-02-14T14:45:33.911" v="1955" actId="20577"/>
          <ac:spMkLst>
            <pc:docMk/>
            <pc:sldMk cId="882014857" sldId="264"/>
            <ac:spMk id="5" creationId="{D52B86CC-3C9C-451E-B748-967D2949E209}"/>
          </ac:spMkLst>
        </pc:spChg>
        <pc:spChg chg="add mod ord">
          <ac:chgData name="Bash, Jesse" userId="b040d482-f620-4b12-a48b-2d07de738dc9" providerId="ADAL" clId="{90549574-83A1-4EFD-B478-63E46B9DB93A}" dt="2022-02-14T14:45:32.039" v="1945" actId="27636"/>
          <ac:spMkLst>
            <pc:docMk/>
            <pc:sldMk cId="882014857" sldId="264"/>
            <ac:spMk id="6" creationId="{DADCFA03-6DE7-41E8-9D60-F7DE4277F82E}"/>
          </ac:spMkLst>
        </pc:spChg>
        <pc:picChg chg="add mod modCrop">
          <ac:chgData name="Bash, Jesse" userId="b040d482-f620-4b12-a48b-2d07de738dc9" providerId="ADAL" clId="{90549574-83A1-4EFD-B478-63E46B9DB93A}" dt="2022-02-14T14:35:39.866" v="1560" actId="14100"/>
          <ac:picMkLst>
            <pc:docMk/>
            <pc:sldMk cId="882014857" sldId="264"/>
            <ac:picMk id="8" creationId="{C5257E83-3A7A-4BB3-86A6-60B7B268B22F}"/>
          </ac:picMkLst>
        </pc:picChg>
        <pc:picChg chg="add mod modCrop">
          <ac:chgData name="Bash, Jesse" userId="b040d482-f620-4b12-a48b-2d07de738dc9" providerId="ADAL" clId="{90549574-83A1-4EFD-B478-63E46B9DB93A}" dt="2022-02-14T14:36:55.898" v="1569" actId="1076"/>
          <ac:picMkLst>
            <pc:docMk/>
            <pc:sldMk cId="882014857" sldId="264"/>
            <ac:picMk id="10" creationId="{B91C4D59-CEA6-48C2-964E-754502B3DC1F}"/>
          </ac:picMkLst>
        </pc:picChg>
      </pc:sldChg>
      <pc:sldChg chg="add del">
        <pc:chgData name="Bash, Jesse" userId="b040d482-f620-4b12-a48b-2d07de738dc9" providerId="ADAL" clId="{90549574-83A1-4EFD-B478-63E46B9DB93A}" dt="2022-02-14T14:33:58.152" v="1550"/>
        <pc:sldMkLst>
          <pc:docMk/>
          <pc:sldMk cId="1592405247" sldId="265"/>
        </pc:sldMkLst>
      </pc:sldChg>
      <pc:sldChg chg="addSp delSp modSp new mod modClrScheme chgLayout">
        <pc:chgData name="Bash, Jesse" userId="b040d482-f620-4b12-a48b-2d07de738dc9" providerId="ADAL" clId="{90549574-83A1-4EFD-B478-63E46B9DB93A}" dt="2022-02-14T15:30:14.645" v="4799" actId="20577"/>
        <pc:sldMkLst>
          <pc:docMk/>
          <pc:sldMk cId="2383583205" sldId="265"/>
        </pc:sldMkLst>
        <pc:spChg chg="mod ord">
          <ac:chgData name="Bash, Jesse" userId="b040d482-f620-4b12-a48b-2d07de738dc9" providerId="ADAL" clId="{90549574-83A1-4EFD-B478-63E46B9DB93A}" dt="2022-02-14T14:57:49.174" v="3186" actId="700"/>
          <ac:spMkLst>
            <pc:docMk/>
            <pc:sldMk cId="2383583205" sldId="265"/>
            <ac:spMk id="2" creationId="{466BECBF-0B43-44A9-9AAB-5B34A5856CFD}"/>
          </ac:spMkLst>
        </pc:spChg>
        <pc:spChg chg="del mod ord">
          <ac:chgData name="Bash, Jesse" userId="b040d482-f620-4b12-a48b-2d07de738dc9" providerId="ADAL" clId="{90549574-83A1-4EFD-B478-63E46B9DB93A}" dt="2022-02-14T14:57:49.174" v="3186" actId="700"/>
          <ac:spMkLst>
            <pc:docMk/>
            <pc:sldMk cId="2383583205" sldId="265"/>
            <ac:spMk id="3" creationId="{87FA2F74-C7DC-4223-B257-6602BBE17911}"/>
          </ac:spMkLst>
        </pc:spChg>
        <pc:spChg chg="del">
          <ac:chgData name="Bash, Jesse" userId="b040d482-f620-4b12-a48b-2d07de738dc9" providerId="ADAL" clId="{90549574-83A1-4EFD-B478-63E46B9DB93A}" dt="2022-02-14T14:57:49.174" v="3186" actId="700"/>
          <ac:spMkLst>
            <pc:docMk/>
            <pc:sldMk cId="2383583205" sldId="265"/>
            <ac:spMk id="4" creationId="{EF063DCC-2E30-4642-B404-739CA2A418A9}"/>
          </ac:spMkLst>
        </pc:spChg>
        <pc:spChg chg="add mod ord">
          <ac:chgData name="Bash, Jesse" userId="b040d482-f620-4b12-a48b-2d07de738dc9" providerId="ADAL" clId="{90549574-83A1-4EFD-B478-63E46B9DB93A}" dt="2022-02-14T15:30:14.645" v="4799" actId="20577"/>
          <ac:spMkLst>
            <pc:docMk/>
            <pc:sldMk cId="2383583205" sldId="265"/>
            <ac:spMk id="5" creationId="{C2E1A3B2-FC88-49C3-861B-25288991BA20}"/>
          </ac:spMkLst>
        </pc:spChg>
      </pc:sldChg>
      <pc:sldChg chg="add del">
        <pc:chgData name="Bash, Jesse" userId="b040d482-f620-4b12-a48b-2d07de738dc9" providerId="ADAL" clId="{90549574-83A1-4EFD-B478-63E46B9DB93A}" dt="2022-02-14T14:34:02.038" v="1552"/>
        <pc:sldMkLst>
          <pc:docMk/>
          <pc:sldMk cId="3569609480" sldId="265"/>
        </pc:sldMkLst>
      </pc:sldChg>
      <pc:sldChg chg="modSp add mod">
        <pc:chgData name="Bash, Jesse" userId="b040d482-f620-4b12-a48b-2d07de738dc9" providerId="ADAL" clId="{90549574-83A1-4EFD-B478-63E46B9DB93A}" dt="2022-02-16T17:49:01.620" v="9283" actId="27636"/>
        <pc:sldMkLst>
          <pc:docMk/>
          <pc:sldMk cId="3619241540" sldId="266"/>
        </pc:sldMkLst>
        <pc:spChg chg="mod">
          <ac:chgData name="Bash, Jesse" userId="b040d482-f620-4b12-a48b-2d07de738dc9" providerId="ADAL" clId="{90549574-83A1-4EFD-B478-63E46B9DB93A}" dt="2022-02-14T17:58:04.007" v="4891" actId="20577"/>
          <ac:spMkLst>
            <pc:docMk/>
            <pc:sldMk cId="3619241540" sldId="266"/>
            <ac:spMk id="2" creationId="{466BECBF-0B43-44A9-9AAB-5B34A5856CFD}"/>
          </ac:spMkLst>
        </pc:spChg>
        <pc:spChg chg="mod">
          <ac:chgData name="Bash, Jesse" userId="b040d482-f620-4b12-a48b-2d07de738dc9" providerId="ADAL" clId="{90549574-83A1-4EFD-B478-63E46B9DB93A}" dt="2022-02-16T17:49:01.620" v="9283" actId="27636"/>
          <ac:spMkLst>
            <pc:docMk/>
            <pc:sldMk cId="3619241540" sldId="266"/>
            <ac:spMk id="5" creationId="{C2E1A3B2-FC88-49C3-861B-25288991BA20}"/>
          </ac:spMkLst>
        </pc:spChg>
      </pc:sldChg>
      <pc:sldChg chg="addSp delSp modSp new mod modClrScheme chgLayout">
        <pc:chgData name="Bash, Jesse" userId="b040d482-f620-4b12-a48b-2d07de738dc9" providerId="ADAL" clId="{90549574-83A1-4EFD-B478-63E46B9DB93A}" dt="2022-02-16T18:33:56.058" v="10017" actId="20577"/>
        <pc:sldMkLst>
          <pc:docMk/>
          <pc:sldMk cId="1813673655" sldId="267"/>
        </pc:sldMkLst>
        <pc:spChg chg="add del mod">
          <ac:chgData name="Bash, Jesse" userId="b040d482-f620-4b12-a48b-2d07de738dc9" providerId="ADAL" clId="{90549574-83A1-4EFD-B478-63E46B9DB93A}" dt="2022-02-16T18:02:38.878" v="9306"/>
          <ac:spMkLst>
            <pc:docMk/>
            <pc:sldMk cId="1813673655" sldId="267"/>
            <ac:spMk id="2" creationId="{9F496BB9-244E-41AF-AB48-C2D22607FD18}"/>
          </ac:spMkLst>
        </pc:spChg>
        <pc:spChg chg="del mod ord">
          <ac:chgData name="Bash, Jesse" userId="b040d482-f620-4b12-a48b-2d07de738dc9" providerId="ADAL" clId="{90549574-83A1-4EFD-B478-63E46B9DB93A}" dt="2022-02-14T18:16:14.836" v="5476" actId="700"/>
          <ac:spMkLst>
            <pc:docMk/>
            <pc:sldMk cId="1813673655" sldId="267"/>
            <ac:spMk id="2" creationId="{E3B7F16C-3E08-4A18-960B-1FA32200CDBB}"/>
          </ac:spMkLst>
        </pc:spChg>
        <pc:spChg chg="del mod ord">
          <ac:chgData name="Bash, Jesse" userId="b040d482-f620-4b12-a48b-2d07de738dc9" providerId="ADAL" clId="{90549574-83A1-4EFD-B478-63E46B9DB93A}" dt="2022-02-14T18:16:14.836" v="5476" actId="700"/>
          <ac:spMkLst>
            <pc:docMk/>
            <pc:sldMk cId="1813673655" sldId="267"/>
            <ac:spMk id="3" creationId="{BBF42BE4-9530-4830-B18E-80DD3DA7C612}"/>
          </ac:spMkLst>
        </pc:spChg>
        <pc:spChg chg="add mod">
          <ac:chgData name="Bash, Jesse" userId="b040d482-f620-4b12-a48b-2d07de738dc9" providerId="ADAL" clId="{90549574-83A1-4EFD-B478-63E46B9DB93A}" dt="2022-02-16T18:33:56.058" v="10017" actId="20577"/>
          <ac:spMkLst>
            <pc:docMk/>
            <pc:sldMk cId="1813673655" sldId="267"/>
            <ac:spMk id="3" creationId="{F3F820E3-6280-4D23-8334-78FE8E2B4743}"/>
          </ac:spMkLst>
        </pc:spChg>
        <pc:spChg chg="add mod ord">
          <ac:chgData name="Bash, Jesse" userId="b040d482-f620-4b12-a48b-2d07de738dc9" providerId="ADAL" clId="{90549574-83A1-4EFD-B478-63E46B9DB93A}" dt="2022-02-14T18:17:23.811" v="5508" actId="20577"/>
          <ac:spMkLst>
            <pc:docMk/>
            <pc:sldMk cId="1813673655" sldId="267"/>
            <ac:spMk id="4" creationId="{1778D308-6CB8-4D1C-939B-41E1085B0FE1}"/>
          </ac:spMkLst>
        </pc:spChg>
        <pc:spChg chg="add mod ord">
          <ac:chgData name="Bash, Jesse" userId="b040d482-f620-4b12-a48b-2d07de738dc9" providerId="ADAL" clId="{90549574-83A1-4EFD-B478-63E46B9DB93A}" dt="2022-02-16T18:04:17.291" v="9312" actId="20577"/>
          <ac:spMkLst>
            <pc:docMk/>
            <pc:sldMk cId="1813673655" sldId="267"/>
            <ac:spMk id="5" creationId="{449D7398-7F72-4483-A3A8-9B25D0C461C9}"/>
          </ac:spMkLst>
        </pc:spChg>
        <pc:spChg chg="add del mod ord">
          <ac:chgData name="Bash, Jesse" userId="b040d482-f620-4b12-a48b-2d07de738dc9" providerId="ADAL" clId="{90549574-83A1-4EFD-B478-63E46B9DB93A}" dt="2022-02-14T18:16:34.329" v="5491"/>
          <ac:spMkLst>
            <pc:docMk/>
            <pc:sldMk cId="1813673655" sldId="267"/>
            <ac:spMk id="6" creationId="{50E273E2-C5C7-42A6-9817-6A6338CE79C1}"/>
          </ac:spMkLst>
        </pc:spChg>
        <pc:picChg chg="add del mod">
          <ac:chgData name="Bash, Jesse" userId="b040d482-f620-4b12-a48b-2d07de738dc9" providerId="ADAL" clId="{90549574-83A1-4EFD-B478-63E46B9DB93A}" dt="2022-02-16T18:02:36.998" v="9305" actId="478"/>
          <ac:picMkLst>
            <pc:docMk/>
            <pc:sldMk cId="1813673655" sldId="267"/>
            <ac:picMk id="7" creationId="{6AE30E56-6701-4B13-99B8-8B6332A50195}"/>
          </ac:picMkLst>
        </pc:picChg>
        <pc:picChg chg="add mod">
          <ac:chgData name="Bash, Jesse" userId="b040d482-f620-4b12-a48b-2d07de738dc9" providerId="ADAL" clId="{90549574-83A1-4EFD-B478-63E46B9DB93A}" dt="2022-02-16T18:02:38.878" v="9306"/>
          <ac:picMkLst>
            <pc:docMk/>
            <pc:sldMk cId="1813673655" sldId="267"/>
            <ac:picMk id="1026" creationId="{3A6C4B2F-6DB4-4775-8EA1-820634C2A4A9}"/>
          </ac:picMkLst>
        </pc:picChg>
      </pc:sldChg>
      <pc:sldChg chg="addSp delSp modSp new mod modClrScheme chgLayout">
        <pc:chgData name="Bash, Jesse" userId="b040d482-f620-4b12-a48b-2d07de738dc9" providerId="ADAL" clId="{90549574-83A1-4EFD-B478-63E46B9DB93A}" dt="2022-02-16T18:34:07.815" v="10031" actId="20577"/>
        <pc:sldMkLst>
          <pc:docMk/>
          <pc:sldMk cId="3802731891" sldId="268"/>
        </pc:sldMkLst>
        <pc:spChg chg="add del mod">
          <ac:chgData name="Bash, Jesse" userId="b040d482-f620-4b12-a48b-2d07de738dc9" providerId="ADAL" clId="{90549574-83A1-4EFD-B478-63E46B9DB93A}" dt="2022-02-16T18:03:13.919" v="9308"/>
          <ac:spMkLst>
            <pc:docMk/>
            <pc:sldMk cId="3802731891" sldId="268"/>
            <ac:spMk id="2" creationId="{012737E1-7557-4BCF-BA1E-DD35452235E4}"/>
          </ac:spMkLst>
        </pc:spChg>
        <pc:spChg chg="del mod ord">
          <ac:chgData name="Bash, Jesse" userId="b040d482-f620-4b12-a48b-2d07de738dc9" providerId="ADAL" clId="{90549574-83A1-4EFD-B478-63E46B9DB93A}" dt="2022-02-14T18:18:20.608" v="5510" actId="700"/>
          <ac:spMkLst>
            <pc:docMk/>
            <pc:sldMk cId="3802731891" sldId="268"/>
            <ac:spMk id="2" creationId="{E844F922-062E-461E-BAC2-3FAB1DC57D11}"/>
          </ac:spMkLst>
        </pc:spChg>
        <pc:spChg chg="del mod ord">
          <ac:chgData name="Bash, Jesse" userId="b040d482-f620-4b12-a48b-2d07de738dc9" providerId="ADAL" clId="{90549574-83A1-4EFD-B478-63E46B9DB93A}" dt="2022-02-14T18:18:20.608" v="5510" actId="700"/>
          <ac:spMkLst>
            <pc:docMk/>
            <pc:sldMk cId="3802731891" sldId="268"/>
            <ac:spMk id="3" creationId="{44EE9418-5B97-4BC6-A61A-A6A86A13580A}"/>
          </ac:spMkLst>
        </pc:spChg>
        <pc:spChg chg="del">
          <ac:chgData name="Bash, Jesse" userId="b040d482-f620-4b12-a48b-2d07de738dc9" providerId="ADAL" clId="{90549574-83A1-4EFD-B478-63E46B9DB93A}" dt="2022-02-14T18:18:20.608" v="5510" actId="700"/>
          <ac:spMkLst>
            <pc:docMk/>
            <pc:sldMk cId="3802731891" sldId="268"/>
            <ac:spMk id="4" creationId="{1160CA9F-449E-4B91-8DE5-619E835B63EE}"/>
          </ac:spMkLst>
        </pc:spChg>
        <pc:spChg chg="add del mod ord">
          <ac:chgData name="Bash, Jesse" userId="b040d482-f620-4b12-a48b-2d07de738dc9" providerId="ADAL" clId="{90549574-83A1-4EFD-B478-63E46B9DB93A}" dt="2022-02-14T18:18:45.312" v="5513" actId="700"/>
          <ac:spMkLst>
            <pc:docMk/>
            <pc:sldMk cId="3802731891" sldId="268"/>
            <ac:spMk id="5" creationId="{8C916CD6-B040-40D9-88BD-BF60D7733239}"/>
          </ac:spMkLst>
        </pc:spChg>
        <pc:spChg chg="add del mod ord">
          <ac:chgData name="Bash, Jesse" userId="b040d482-f620-4b12-a48b-2d07de738dc9" providerId="ADAL" clId="{90549574-83A1-4EFD-B478-63E46B9DB93A}" dt="2022-02-14T18:18:45.312" v="5513" actId="700"/>
          <ac:spMkLst>
            <pc:docMk/>
            <pc:sldMk cId="3802731891" sldId="268"/>
            <ac:spMk id="6" creationId="{1218BC30-0893-4225-B683-1215129B9881}"/>
          </ac:spMkLst>
        </pc:spChg>
        <pc:spChg chg="add mod ord">
          <ac:chgData name="Bash, Jesse" userId="b040d482-f620-4b12-a48b-2d07de738dc9" providerId="ADAL" clId="{90549574-83A1-4EFD-B478-63E46B9DB93A}" dt="2022-02-14T18:21:38.402" v="5867"/>
          <ac:spMkLst>
            <pc:docMk/>
            <pc:sldMk cId="3802731891" sldId="268"/>
            <ac:spMk id="8" creationId="{238E83A7-8E1B-4A59-B034-4E3B6FED33B6}"/>
          </ac:spMkLst>
        </pc:spChg>
        <pc:spChg chg="add mod ord">
          <ac:chgData name="Bash, Jesse" userId="b040d482-f620-4b12-a48b-2d07de738dc9" providerId="ADAL" clId="{90549574-83A1-4EFD-B478-63E46B9DB93A}" dt="2022-02-14T18:22:10.112" v="5952" actId="20577"/>
          <ac:spMkLst>
            <pc:docMk/>
            <pc:sldMk cId="3802731891" sldId="268"/>
            <ac:spMk id="9" creationId="{D5DC0E57-061D-48A3-B4A1-9889160BA1D9}"/>
          </ac:spMkLst>
        </pc:spChg>
        <pc:spChg chg="add del mod ord">
          <ac:chgData name="Bash, Jesse" userId="b040d482-f620-4b12-a48b-2d07de738dc9" providerId="ADAL" clId="{90549574-83A1-4EFD-B478-63E46B9DB93A}" dt="2022-02-14T18:18:46.801" v="5514"/>
          <ac:spMkLst>
            <pc:docMk/>
            <pc:sldMk cId="3802731891" sldId="268"/>
            <ac:spMk id="10" creationId="{3C03BD38-2FEA-47E4-BA08-2784296BF83F}"/>
          </ac:spMkLst>
        </pc:spChg>
        <pc:spChg chg="add mod">
          <ac:chgData name="Bash, Jesse" userId="b040d482-f620-4b12-a48b-2d07de738dc9" providerId="ADAL" clId="{90549574-83A1-4EFD-B478-63E46B9DB93A}" dt="2022-02-16T18:34:07.815" v="10031" actId="20577"/>
          <ac:spMkLst>
            <pc:docMk/>
            <pc:sldMk cId="3802731891" sldId="268"/>
            <ac:spMk id="10" creationId="{C2E5C347-A9AD-48C0-BAB3-05A79DA29117}"/>
          </ac:spMkLst>
        </pc:spChg>
        <pc:picChg chg="add del mod">
          <ac:chgData name="Bash, Jesse" userId="b040d482-f620-4b12-a48b-2d07de738dc9" providerId="ADAL" clId="{90549574-83A1-4EFD-B478-63E46B9DB93A}" dt="2022-02-14T18:18:36.498" v="5512"/>
          <ac:picMkLst>
            <pc:docMk/>
            <pc:sldMk cId="3802731891" sldId="268"/>
            <ac:picMk id="7" creationId="{11DE73EC-3109-4B3C-BDC8-EF491CABB898}"/>
          </ac:picMkLst>
        </pc:picChg>
        <pc:picChg chg="add del mod">
          <ac:chgData name="Bash, Jesse" userId="b040d482-f620-4b12-a48b-2d07de738dc9" providerId="ADAL" clId="{90549574-83A1-4EFD-B478-63E46B9DB93A}" dt="2022-02-16T18:03:11.825" v="9307" actId="478"/>
          <ac:picMkLst>
            <pc:docMk/>
            <pc:sldMk cId="3802731891" sldId="268"/>
            <ac:picMk id="11" creationId="{B9034D58-FDF3-422C-8A5D-F196CCE769BC}"/>
          </ac:picMkLst>
        </pc:picChg>
        <pc:picChg chg="add mod">
          <ac:chgData name="Bash, Jesse" userId="b040d482-f620-4b12-a48b-2d07de738dc9" providerId="ADAL" clId="{90549574-83A1-4EFD-B478-63E46B9DB93A}" dt="2022-02-16T18:03:13.919" v="9308"/>
          <ac:picMkLst>
            <pc:docMk/>
            <pc:sldMk cId="3802731891" sldId="268"/>
            <ac:picMk id="2050" creationId="{897A9379-9221-4E85-B729-5301BDD937A6}"/>
          </ac:picMkLst>
        </pc:picChg>
        <pc:picChg chg="add del">
          <ac:chgData name="Bash, Jesse" userId="b040d482-f620-4b12-a48b-2d07de738dc9" providerId="ADAL" clId="{90549574-83A1-4EFD-B478-63E46B9DB93A}" dt="2022-02-16T18:29:19.742" v="9715"/>
          <ac:picMkLst>
            <pc:docMk/>
            <pc:sldMk cId="3802731891" sldId="268"/>
            <ac:picMk id="2052" creationId="{8C2FDFD1-2325-40B6-9290-79C3BCF27FA7}"/>
          </ac:picMkLst>
        </pc:picChg>
      </pc:sldChg>
      <pc:sldChg chg="addSp delSp modSp new mod ord">
        <pc:chgData name="Bash, Jesse" userId="b040d482-f620-4b12-a48b-2d07de738dc9" providerId="ADAL" clId="{90549574-83A1-4EFD-B478-63E46B9DB93A}" dt="2022-02-16T18:33:36.793" v="10008" actId="1076"/>
        <pc:sldMkLst>
          <pc:docMk/>
          <pc:sldMk cId="3609650971" sldId="269"/>
        </pc:sldMkLst>
        <pc:spChg chg="mod">
          <ac:chgData name="Bash, Jesse" userId="b040d482-f620-4b12-a48b-2d07de738dc9" providerId="ADAL" clId="{90549574-83A1-4EFD-B478-63E46B9DB93A}" dt="2022-02-14T18:22:34.094" v="5967" actId="20577"/>
          <ac:spMkLst>
            <pc:docMk/>
            <pc:sldMk cId="3609650971" sldId="269"/>
            <ac:spMk id="2" creationId="{E90557C4-83AA-404B-9013-C44CD2533BF1}"/>
          </ac:spMkLst>
        </pc:spChg>
        <pc:spChg chg="add del mod">
          <ac:chgData name="Bash, Jesse" userId="b040d482-f620-4b12-a48b-2d07de738dc9" providerId="ADAL" clId="{90549574-83A1-4EFD-B478-63E46B9DB93A}" dt="2022-02-16T18:05:32.909" v="9314"/>
          <ac:spMkLst>
            <pc:docMk/>
            <pc:sldMk cId="3609650971" sldId="269"/>
            <ac:spMk id="3" creationId="{913CD6EF-94F2-4A8A-8380-8543B230F3DD}"/>
          </ac:spMkLst>
        </pc:spChg>
        <pc:spChg chg="del">
          <ac:chgData name="Bash, Jesse" userId="b040d482-f620-4b12-a48b-2d07de738dc9" providerId="ADAL" clId="{90549574-83A1-4EFD-B478-63E46B9DB93A}" dt="2022-02-14T18:23:20.174" v="5969"/>
          <ac:spMkLst>
            <pc:docMk/>
            <pc:sldMk cId="3609650971" sldId="269"/>
            <ac:spMk id="3" creationId="{D273F2A8-7EEE-4D62-B380-A07DB4D10553}"/>
          </ac:spMkLst>
        </pc:spChg>
        <pc:spChg chg="add del mod">
          <ac:chgData name="Bash, Jesse" userId="b040d482-f620-4b12-a48b-2d07de738dc9" providerId="ADAL" clId="{90549574-83A1-4EFD-B478-63E46B9DB93A}" dt="2022-02-16T18:05:57.317" v="9316"/>
          <ac:spMkLst>
            <pc:docMk/>
            <pc:sldMk cId="3609650971" sldId="269"/>
            <ac:spMk id="4" creationId="{12BA5E4E-8F25-45B1-90C0-6584F0CF10A9}"/>
          </ac:spMkLst>
        </pc:spChg>
        <pc:spChg chg="del">
          <ac:chgData name="Bash, Jesse" userId="b040d482-f620-4b12-a48b-2d07de738dc9" providerId="ADAL" clId="{90549574-83A1-4EFD-B478-63E46B9DB93A}" dt="2022-02-14T18:22:52.531" v="5968"/>
          <ac:spMkLst>
            <pc:docMk/>
            <pc:sldMk cId="3609650971" sldId="269"/>
            <ac:spMk id="4" creationId="{A8D48757-AF20-4660-A5FB-2C44E44F60FA}"/>
          </ac:spMkLst>
        </pc:spChg>
        <pc:spChg chg="add mod">
          <ac:chgData name="Bash, Jesse" userId="b040d482-f620-4b12-a48b-2d07de738dc9" providerId="ADAL" clId="{90549574-83A1-4EFD-B478-63E46B9DB93A}" dt="2022-02-16T18:33:30.111" v="10007"/>
          <ac:spMkLst>
            <pc:docMk/>
            <pc:sldMk cId="3609650971" sldId="269"/>
            <ac:spMk id="9" creationId="{9A1CBFEC-270B-42B5-95E3-8AEC43F56719}"/>
          </ac:spMkLst>
        </pc:spChg>
        <pc:spChg chg="add mod">
          <ac:chgData name="Bash, Jesse" userId="b040d482-f620-4b12-a48b-2d07de738dc9" providerId="ADAL" clId="{90549574-83A1-4EFD-B478-63E46B9DB93A}" dt="2022-02-16T18:33:36.793" v="10008" actId="1076"/>
          <ac:spMkLst>
            <pc:docMk/>
            <pc:sldMk cId="3609650971" sldId="269"/>
            <ac:spMk id="10" creationId="{F93D7241-AFAD-440B-98E6-E5D9E863281B}"/>
          </ac:spMkLst>
        </pc:spChg>
        <pc:picChg chg="add del mod">
          <ac:chgData name="Bash, Jesse" userId="b040d482-f620-4b12-a48b-2d07de738dc9" providerId="ADAL" clId="{90549574-83A1-4EFD-B478-63E46B9DB93A}" dt="2022-02-16T18:05:31.048" v="9313" actId="478"/>
          <ac:picMkLst>
            <pc:docMk/>
            <pc:sldMk cId="3609650971" sldId="269"/>
            <ac:picMk id="5" creationId="{507AE931-9056-4CF8-8652-3150CCAD24E6}"/>
          </ac:picMkLst>
        </pc:picChg>
        <pc:picChg chg="add del mod">
          <ac:chgData name="Bash, Jesse" userId="b040d482-f620-4b12-a48b-2d07de738dc9" providerId="ADAL" clId="{90549574-83A1-4EFD-B478-63E46B9DB93A}" dt="2022-02-16T18:05:55.110" v="9315" actId="478"/>
          <ac:picMkLst>
            <pc:docMk/>
            <pc:sldMk cId="3609650971" sldId="269"/>
            <ac:picMk id="6" creationId="{6305D399-2FD6-4510-8962-02B84323B31E}"/>
          </ac:picMkLst>
        </pc:picChg>
        <pc:picChg chg="add mod">
          <ac:chgData name="Bash, Jesse" userId="b040d482-f620-4b12-a48b-2d07de738dc9" providerId="ADAL" clId="{90549574-83A1-4EFD-B478-63E46B9DB93A}" dt="2022-02-16T18:05:32.909" v="9314"/>
          <ac:picMkLst>
            <pc:docMk/>
            <pc:sldMk cId="3609650971" sldId="269"/>
            <ac:picMk id="3074" creationId="{716B89E7-CA3C-4BAF-9B98-5A7A9A361BAB}"/>
          </ac:picMkLst>
        </pc:picChg>
        <pc:picChg chg="add mod">
          <ac:chgData name="Bash, Jesse" userId="b040d482-f620-4b12-a48b-2d07de738dc9" providerId="ADAL" clId="{90549574-83A1-4EFD-B478-63E46B9DB93A}" dt="2022-02-16T18:05:57.317" v="9316"/>
          <ac:picMkLst>
            <pc:docMk/>
            <pc:sldMk cId="3609650971" sldId="269"/>
            <ac:picMk id="3076" creationId="{2D1745BE-56E0-48FA-B528-F0BAC296639D}"/>
          </ac:picMkLst>
        </pc:picChg>
      </pc:sldChg>
      <pc:sldChg chg="addSp delSp modSp new mod">
        <pc:chgData name="Bash, Jesse" userId="b040d482-f620-4b12-a48b-2d07de738dc9" providerId="ADAL" clId="{90549574-83A1-4EFD-B478-63E46B9DB93A}" dt="2022-02-16T18:31:08.100" v="9897" actId="1037"/>
        <pc:sldMkLst>
          <pc:docMk/>
          <pc:sldMk cId="955996125" sldId="270"/>
        </pc:sldMkLst>
        <pc:spChg chg="mod">
          <ac:chgData name="Bash, Jesse" userId="b040d482-f620-4b12-a48b-2d07de738dc9" providerId="ADAL" clId="{90549574-83A1-4EFD-B478-63E46B9DB93A}" dt="2022-02-14T18:24:01.908" v="5993" actId="20577"/>
          <ac:spMkLst>
            <pc:docMk/>
            <pc:sldMk cId="955996125" sldId="270"/>
            <ac:spMk id="2" creationId="{70DA5C45-6456-42B6-A638-65A6B42F2FEB}"/>
          </ac:spMkLst>
        </pc:spChg>
        <pc:spChg chg="add del mod">
          <ac:chgData name="Bash, Jesse" userId="b040d482-f620-4b12-a48b-2d07de738dc9" providerId="ADAL" clId="{90549574-83A1-4EFD-B478-63E46B9DB93A}" dt="2022-02-16T18:26:35.525" v="9645"/>
          <ac:spMkLst>
            <pc:docMk/>
            <pc:sldMk cId="955996125" sldId="270"/>
            <ac:spMk id="3" creationId="{720F2ED2-EB5C-4F56-854D-8A7DA3AE2AEF}"/>
          </ac:spMkLst>
        </pc:spChg>
        <pc:spChg chg="del">
          <ac:chgData name="Bash, Jesse" userId="b040d482-f620-4b12-a48b-2d07de738dc9" providerId="ADAL" clId="{90549574-83A1-4EFD-B478-63E46B9DB93A}" dt="2022-02-14T18:25:05.777" v="5995"/>
          <ac:spMkLst>
            <pc:docMk/>
            <pc:sldMk cId="955996125" sldId="270"/>
            <ac:spMk id="3" creationId="{8925A95A-77F6-4031-B04A-5D0821BE182C}"/>
          </ac:spMkLst>
        </pc:spChg>
        <pc:spChg chg="add del mod">
          <ac:chgData name="Bash, Jesse" userId="b040d482-f620-4b12-a48b-2d07de738dc9" providerId="ADAL" clId="{90549574-83A1-4EFD-B478-63E46B9DB93A}" dt="2022-02-16T18:27:12.093" v="9647"/>
          <ac:spMkLst>
            <pc:docMk/>
            <pc:sldMk cId="955996125" sldId="270"/>
            <ac:spMk id="4" creationId="{3B4EE28D-A70B-439B-930B-0CB7F8342404}"/>
          </ac:spMkLst>
        </pc:spChg>
        <pc:spChg chg="del">
          <ac:chgData name="Bash, Jesse" userId="b040d482-f620-4b12-a48b-2d07de738dc9" providerId="ADAL" clId="{90549574-83A1-4EFD-B478-63E46B9DB93A}" dt="2022-02-14T18:24:30.906" v="5994"/>
          <ac:spMkLst>
            <pc:docMk/>
            <pc:sldMk cId="955996125" sldId="270"/>
            <ac:spMk id="4" creationId="{66870CF8-63EE-4A42-A47E-187CBAE4490F}"/>
          </ac:spMkLst>
        </pc:spChg>
        <pc:spChg chg="add mod">
          <ac:chgData name="Bash, Jesse" userId="b040d482-f620-4b12-a48b-2d07de738dc9" providerId="ADAL" clId="{90549574-83A1-4EFD-B478-63E46B9DB93A}" dt="2022-02-16T18:30:56.667" v="9892" actId="20577"/>
          <ac:spMkLst>
            <pc:docMk/>
            <pc:sldMk cId="955996125" sldId="270"/>
            <ac:spMk id="9" creationId="{D17DAE8E-6498-4C84-B86B-44DF5B66F3E0}"/>
          </ac:spMkLst>
        </pc:spChg>
        <pc:spChg chg="add mod">
          <ac:chgData name="Bash, Jesse" userId="b040d482-f620-4b12-a48b-2d07de738dc9" providerId="ADAL" clId="{90549574-83A1-4EFD-B478-63E46B9DB93A}" dt="2022-02-16T18:31:08.100" v="9897" actId="1037"/>
          <ac:spMkLst>
            <pc:docMk/>
            <pc:sldMk cId="955996125" sldId="270"/>
            <ac:spMk id="10" creationId="{AFFCAB60-194B-431E-B452-190B4990C65C}"/>
          </ac:spMkLst>
        </pc:spChg>
        <pc:picChg chg="add del mod">
          <ac:chgData name="Bash, Jesse" userId="b040d482-f620-4b12-a48b-2d07de738dc9" providerId="ADAL" clId="{90549574-83A1-4EFD-B478-63E46B9DB93A}" dt="2022-02-16T18:26:33.833" v="9644" actId="478"/>
          <ac:picMkLst>
            <pc:docMk/>
            <pc:sldMk cId="955996125" sldId="270"/>
            <ac:picMk id="5" creationId="{D144B40A-F225-4FAD-A4D2-D3B926CC5468}"/>
          </ac:picMkLst>
        </pc:picChg>
        <pc:picChg chg="add del mod">
          <ac:chgData name="Bash, Jesse" userId="b040d482-f620-4b12-a48b-2d07de738dc9" providerId="ADAL" clId="{90549574-83A1-4EFD-B478-63E46B9DB93A}" dt="2022-02-16T18:27:09.791" v="9646" actId="478"/>
          <ac:picMkLst>
            <pc:docMk/>
            <pc:sldMk cId="955996125" sldId="270"/>
            <ac:picMk id="6" creationId="{176AEF24-DAD1-40B6-84C3-8D1B24623BB6}"/>
          </ac:picMkLst>
        </pc:picChg>
        <pc:picChg chg="add mod">
          <ac:chgData name="Bash, Jesse" userId="b040d482-f620-4b12-a48b-2d07de738dc9" providerId="ADAL" clId="{90549574-83A1-4EFD-B478-63E46B9DB93A}" dt="2022-02-16T18:26:35.525" v="9645"/>
          <ac:picMkLst>
            <pc:docMk/>
            <pc:sldMk cId="955996125" sldId="270"/>
            <ac:picMk id="6146" creationId="{FF96EC76-269D-4FBE-BB98-C4C051BBB14A}"/>
          </ac:picMkLst>
        </pc:picChg>
        <pc:picChg chg="add mod">
          <ac:chgData name="Bash, Jesse" userId="b040d482-f620-4b12-a48b-2d07de738dc9" providerId="ADAL" clId="{90549574-83A1-4EFD-B478-63E46B9DB93A}" dt="2022-02-16T18:27:12.093" v="9647"/>
          <ac:picMkLst>
            <pc:docMk/>
            <pc:sldMk cId="955996125" sldId="270"/>
            <ac:picMk id="6148" creationId="{B67ADC6B-D20D-459B-9D32-AF6C0C48D195}"/>
          </ac:picMkLst>
        </pc:picChg>
      </pc:sldChg>
      <pc:sldChg chg="addSp delSp modSp new mod ord">
        <pc:chgData name="Bash, Jesse" userId="b040d482-f620-4b12-a48b-2d07de738dc9" providerId="ADAL" clId="{90549574-83A1-4EFD-B478-63E46B9DB93A}" dt="2022-02-16T18:33:11.909" v="10004" actId="20577"/>
        <pc:sldMkLst>
          <pc:docMk/>
          <pc:sldMk cId="1288966190" sldId="271"/>
        </pc:sldMkLst>
        <pc:spChg chg="mod">
          <ac:chgData name="Bash, Jesse" userId="b040d482-f620-4b12-a48b-2d07de738dc9" providerId="ADAL" clId="{90549574-83A1-4EFD-B478-63E46B9DB93A}" dt="2022-02-14T18:28:00.045" v="6036" actId="20577"/>
          <ac:spMkLst>
            <pc:docMk/>
            <pc:sldMk cId="1288966190" sldId="271"/>
            <ac:spMk id="2" creationId="{113395D7-80BD-483F-BEC4-7852E1964F63}"/>
          </ac:spMkLst>
        </pc:spChg>
        <pc:spChg chg="mod">
          <ac:chgData name="Bash, Jesse" userId="b040d482-f620-4b12-a48b-2d07de738dc9" providerId="ADAL" clId="{90549574-83A1-4EFD-B478-63E46B9DB93A}" dt="2022-02-14T18:30:45.711" v="6474" actId="20577"/>
          <ac:spMkLst>
            <pc:docMk/>
            <pc:sldMk cId="1288966190" sldId="271"/>
            <ac:spMk id="3" creationId="{DD5616C3-4264-4507-BFD8-7243C0A6B031}"/>
          </ac:spMkLst>
        </pc:spChg>
        <pc:spChg chg="add del mod">
          <ac:chgData name="Bash, Jesse" userId="b040d482-f620-4b12-a48b-2d07de738dc9" providerId="ADAL" clId="{90549574-83A1-4EFD-B478-63E46B9DB93A}" dt="2022-02-16T18:07:11.125" v="9320"/>
          <ac:spMkLst>
            <pc:docMk/>
            <pc:sldMk cId="1288966190" sldId="271"/>
            <ac:spMk id="4" creationId="{E3E0E626-7EDF-4DF8-B8BC-36DE8C1FB3CC}"/>
          </ac:spMkLst>
        </pc:spChg>
        <pc:spChg chg="del">
          <ac:chgData name="Bash, Jesse" userId="b040d482-f620-4b12-a48b-2d07de738dc9" providerId="ADAL" clId="{90549574-83A1-4EFD-B478-63E46B9DB93A}" dt="2022-02-14T18:27:44.041" v="5997"/>
          <ac:spMkLst>
            <pc:docMk/>
            <pc:sldMk cId="1288966190" sldId="271"/>
            <ac:spMk id="4" creationId="{F5F2F3CE-CAB8-462E-8AB3-0E90379B80DE}"/>
          </ac:spMkLst>
        </pc:spChg>
        <pc:spChg chg="add mod">
          <ac:chgData name="Bash, Jesse" userId="b040d482-f620-4b12-a48b-2d07de738dc9" providerId="ADAL" clId="{90549574-83A1-4EFD-B478-63E46B9DB93A}" dt="2022-02-16T18:33:11.909" v="10004" actId="20577"/>
          <ac:spMkLst>
            <pc:docMk/>
            <pc:sldMk cId="1288966190" sldId="271"/>
            <ac:spMk id="7" creationId="{25E9845D-B0D7-48A8-8349-2400E1E8FC56}"/>
          </ac:spMkLst>
        </pc:spChg>
        <pc:picChg chg="add del mod">
          <ac:chgData name="Bash, Jesse" userId="b040d482-f620-4b12-a48b-2d07de738dc9" providerId="ADAL" clId="{90549574-83A1-4EFD-B478-63E46B9DB93A}" dt="2022-02-16T18:07:07.447" v="9317" actId="478"/>
          <ac:picMkLst>
            <pc:docMk/>
            <pc:sldMk cId="1288966190" sldId="271"/>
            <ac:picMk id="1026" creationId="{B921A980-9E1C-44D1-9418-62241FA3135F}"/>
          </ac:picMkLst>
        </pc:picChg>
        <pc:picChg chg="add mod">
          <ac:chgData name="Bash, Jesse" userId="b040d482-f620-4b12-a48b-2d07de738dc9" providerId="ADAL" clId="{90549574-83A1-4EFD-B478-63E46B9DB93A}" dt="2022-02-16T18:07:11.125" v="9320"/>
          <ac:picMkLst>
            <pc:docMk/>
            <pc:sldMk cId="1288966190" sldId="271"/>
            <ac:picMk id="4098" creationId="{482FFF19-2798-4CA9-A0A4-BEA1E6DFF88A}"/>
          </ac:picMkLst>
        </pc:picChg>
      </pc:sldChg>
      <pc:sldChg chg="addSp delSp modSp new mod ord">
        <pc:chgData name="Bash, Jesse" userId="b040d482-f620-4b12-a48b-2d07de738dc9" providerId="ADAL" clId="{90549574-83A1-4EFD-B478-63E46B9DB93A}" dt="2022-02-16T18:33:19.925" v="10005"/>
        <pc:sldMkLst>
          <pc:docMk/>
          <pc:sldMk cId="2919460632" sldId="272"/>
        </pc:sldMkLst>
        <pc:spChg chg="mod">
          <ac:chgData name="Bash, Jesse" userId="b040d482-f620-4b12-a48b-2d07de738dc9" providerId="ADAL" clId="{90549574-83A1-4EFD-B478-63E46B9DB93A}" dt="2022-02-14T18:30:57.799" v="6476"/>
          <ac:spMkLst>
            <pc:docMk/>
            <pc:sldMk cId="2919460632" sldId="272"/>
            <ac:spMk id="2" creationId="{0AB5BC36-0C4B-43AE-B839-0F0E63ACD080}"/>
          </ac:spMkLst>
        </pc:spChg>
        <pc:spChg chg="mod">
          <ac:chgData name="Bash, Jesse" userId="b040d482-f620-4b12-a48b-2d07de738dc9" providerId="ADAL" clId="{90549574-83A1-4EFD-B478-63E46B9DB93A}" dt="2022-02-14T18:40:21.517" v="7053" actId="20577"/>
          <ac:spMkLst>
            <pc:docMk/>
            <pc:sldMk cId="2919460632" sldId="272"/>
            <ac:spMk id="3" creationId="{4E1B067E-AFA0-4F6A-94C7-4E6B313B3BA7}"/>
          </ac:spMkLst>
        </pc:spChg>
        <pc:spChg chg="del">
          <ac:chgData name="Bash, Jesse" userId="b040d482-f620-4b12-a48b-2d07de738dc9" providerId="ADAL" clId="{90549574-83A1-4EFD-B478-63E46B9DB93A}" dt="2022-02-14T18:31:48.177" v="6477"/>
          <ac:spMkLst>
            <pc:docMk/>
            <pc:sldMk cId="2919460632" sldId="272"/>
            <ac:spMk id="4" creationId="{83E0C83C-AC00-4066-B1E5-56C895446983}"/>
          </ac:spMkLst>
        </pc:spChg>
        <pc:spChg chg="add del mod">
          <ac:chgData name="Bash, Jesse" userId="b040d482-f620-4b12-a48b-2d07de738dc9" providerId="ADAL" clId="{90549574-83A1-4EFD-B478-63E46B9DB93A}" dt="2022-02-16T18:07:26.426" v="9322"/>
          <ac:spMkLst>
            <pc:docMk/>
            <pc:sldMk cId="2919460632" sldId="272"/>
            <ac:spMk id="4" creationId="{F79E1762-8F10-4BFD-9C4F-EC3D9DA74D25}"/>
          </ac:spMkLst>
        </pc:spChg>
        <pc:spChg chg="add mod">
          <ac:chgData name="Bash, Jesse" userId="b040d482-f620-4b12-a48b-2d07de738dc9" providerId="ADAL" clId="{90549574-83A1-4EFD-B478-63E46B9DB93A}" dt="2022-02-16T18:33:19.925" v="10005"/>
          <ac:spMkLst>
            <pc:docMk/>
            <pc:sldMk cId="2919460632" sldId="272"/>
            <ac:spMk id="7" creationId="{A6B263B8-4F94-4383-83B2-F330B80C6DD8}"/>
          </ac:spMkLst>
        </pc:spChg>
        <pc:picChg chg="add del mod">
          <ac:chgData name="Bash, Jesse" userId="b040d482-f620-4b12-a48b-2d07de738dc9" providerId="ADAL" clId="{90549574-83A1-4EFD-B478-63E46B9DB93A}" dt="2022-02-16T18:07:24.546" v="9321" actId="478"/>
          <ac:picMkLst>
            <pc:docMk/>
            <pc:sldMk cId="2919460632" sldId="272"/>
            <ac:picMk id="2050" creationId="{EBFCB28D-21AE-4885-8886-1500CEBAFBB1}"/>
          </ac:picMkLst>
        </pc:picChg>
        <pc:picChg chg="add mod">
          <ac:chgData name="Bash, Jesse" userId="b040d482-f620-4b12-a48b-2d07de738dc9" providerId="ADAL" clId="{90549574-83A1-4EFD-B478-63E46B9DB93A}" dt="2022-02-16T18:07:26.426" v="9322"/>
          <ac:picMkLst>
            <pc:docMk/>
            <pc:sldMk cId="2919460632" sldId="272"/>
            <ac:picMk id="5122" creationId="{95E99824-A162-415B-8067-E616117DD81C}"/>
          </ac:picMkLst>
        </pc:picChg>
      </pc:sldChg>
      <pc:sldChg chg="addSp delSp modSp new mod modClrScheme chgLayout">
        <pc:chgData name="Bash, Jesse" userId="b040d482-f620-4b12-a48b-2d07de738dc9" providerId="ADAL" clId="{90549574-83A1-4EFD-B478-63E46B9DB93A}" dt="2022-02-16T18:17:38.952" v="9643" actId="20577"/>
        <pc:sldMkLst>
          <pc:docMk/>
          <pc:sldMk cId="1212161025" sldId="273"/>
        </pc:sldMkLst>
        <pc:spChg chg="del">
          <ac:chgData name="Bash, Jesse" userId="b040d482-f620-4b12-a48b-2d07de738dc9" providerId="ADAL" clId="{90549574-83A1-4EFD-B478-63E46B9DB93A}" dt="2022-02-14T18:41:03.077" v="7055" actId="700"/>
          <ac:spMkLst>
            <pc:docMk/>
            <pc:sldMk cId="1212161025" sldId="273"/>
            <ac:spMk id="2" creationId="{2CFECED8-49CF-42CC-BD63-AB7F153D63CE}"/>
          </ac:spMkLst>
        </pc:spChg>
        <pc:spChg chg="del">
          <ac:chgData name="Bash, Jesse" userId="b040d482-f620-4b12-a48b-2d07de738dc9" providerId="ADAL" clId="{90549574-83A1-4EFD-B478-63E46B9DB93A}" dt="2022-02-14T18:41:03.077" v="7055" actId="700"/>
          <ac:spMkLst>
            <pc:docMk/>
            <pc:sldMk cId="1212161025" sldId="273"/>
            <ac:spMk id="3" creationId="{80EFD09C-405E-4756-B8C4-3F5EB94BE0A8}"/>
          </ac:spMkLst>
        </pc:spChg>
        <pc:spChg chg="del">
          <ac:chgData name="Bash, Jesse" userId="b040d482-f620-4b12-a48b-2d07de738dc9" providerId="ADAL" clId="{90549574-83A1-4EFD-B478-63E46B9DB93A}" dt="2022-02-14T18:41:03.077" v="7055" actId="700"/>
          <ac:spMkLst>
            <pc:docMk/>
            <pc:sldMk cId="1212161025" sldId="273"/>
            <ac:spMk id="4" creationId="{81D17B73-42A7-4F4C-A084-5C132173A51A}"/>
          </ac:spMkLst>
        </pc:spChg>
        <pc:spChg chg="add del mod">
          <ac:chgData name="Bash, Jesse" userId="b040d482-f620-4b12-a48b-2d07de738dc9" providerId="ADAL" clId="{90549574-83A1-4EFD-B478-63E46B9DB93A}" dt="2022-02-16T18:15:10.225" v="9549" actId="478"/>
          <ac:spMkLst>
            <pc:docMk/>
            <pc:sldMk cId="1212161025" sldId="273"/>
            <ac:spMk id="7" creationId="{E3794326-A1A9-4030-8BF1-0B2128D75247}"/>
          </ac:spMkLst>
        </pc:spChg>
        <pc:spChg chg="add del mod">
          <ac:chgData name="Bash, Jesse" userId="b040d482-f620-4b12-a48b-2d07de738dc9" providerId="ADAL" clId="{90549574-83A1-4EFD-B478-63E46B9DB93A}" dt="2022-02-16T18:16:21.116" v="9564" actId="767"/>
          <ac:spMkLst>
            <pc:docMk/>
            <pc:sldMk cId="1212161025" sldId="273"/>
            <ac:spMk id="12" creationId="{4ADD8239-8C66-4C2A-8DEB-A93E537E0C12}"/>
          </ac:spMkLst>
        </pc:spChg>
        <pc:spChg chg="add mod">
          <ac:chgData name="Bash, Jesse" userId="b040d482-f620-4b12-a48b-2d07de738dc9" providerId="ADAL" clId="{90549574-83A1-4EFD-B478-63E46B9DB93A}" dt="2022-02-16T18:17:38.952" v="9643" actId="20577"/>
          <ac:spMkLst>
            <pc:docMk/>
            <pc:sldMk cId="1212161025" sldId="273"/>
            <ac:spMk id="13" creationId="{1838C1AA-7D9A-4274-912E-E1DC5B4A9F3D}"/>
          </ac:spMkLst>
        </pc:spChg>
        <pc:picChg chg="add del mod modCrop">
          <ac:chgData name="Bash, Jesse" userId="b040d482-f620-4b12-a48b-2d07de738dc9" providerId="ADAL" clId="{90549574-83A1-4EFD-B478-63E46B9DB93A}" dt="2022-02-16T18:15:11.839" v="9550" actId="478"/>
          <ac:picMkLst>
            <pc:docMk/>
            <pc:sldMk cId="1212161025" sldId="273"/>
            <ac:picMk id="3" creationId="{1ECEEE7E-A2DA-4885-A0A0-4982C18700FD}"/>
          </ac:picMkLst>
        </pc:picChg>
        <pc:picChg chg="add del mod modCrop">
          <ac:chgData name="Bash, Jesse" userId="b040d482-f620-4b12-a48b-2d07de738dc9" providerId="ADAL" clId="{90549574-83A1-4EFD-B478-63E46B9DB93A}" dt="2022-02-16T18:15:14.388" v="9551" actId="478"/>
          <ac:picMkLst>
            <pc:docMk/>
            <pc:sldMk cId="1212161025" sldId="273"/>
            <ac:picMk id="5" creationId="{522C9E18-228A-48FA-B68D-2A1008439508}"/>
          </ac:picMkLst>
        </pc:picChg>
        <pc:picChg chg="add del mod modCrop">
          <ac:chgData name="Bash, Jesse" userId="b040d482-f620-4b12-a48b-2d07de738dc9" providerId="ADAL" clId="{90549574-83A1-4EFD-B478-63E46B9DB93A}" dt="2022-02-16T18:09:15.938" v="9329" actId="478"/>
          <ac:picMkLst>
            <pc:docMk/>
            <pc:sldMk cId="1212161025" sldId="273"/>
            <ac:picMk id="6" creationId="{9ED405B6-C3F1-4BBE-A283-6CCDD0C406DD}"/>
          </ac:picMkLst>
        </pc:picChg>
        <pc:picChg chg="add mod modCrop">
          <ac:chgData name="Bash, Jesse" userId="b040d482-f620-4b12-a48b-2d07de738dc9" providerId="ADAL" clId="{90549574-83A1-4EFD-B478-63E46B9DB93A}" dt="2022-02-16T18:17:06.203" v="9626" actId="1036"/>
          <ac:picMkLst>
            <pc:docMk/>
            <pc:sldMk cId="1212161025" sldId="273"/>
            <ac:picMk id="9" creationId="{7F1319FC-3063-42F9-AE03-F35C45BDD188}"/>
          </ac:picMkLst>
        </pc:picChg>
        <pc:picChg chg="add mod modCrop">
          <ac:chgData name="Bash, Jesse" userId="b040d482-f620-4b12-a48b-2d07de738dc9" providerId="ADAL" clId="{90549574-83A1-4EFD-B478-63E46B9DB93A}" dt="2022-02-16T18:17:12.121" v="9642" actId="1036"/>
          <ac:picMkLst>
            <pc:docMk/>
            <pc:sldMk cId="1212161025" sldId="273"/>
            <ac:picMk id="11" creationId="{AD96DCC9-04C9-4E60-B65E-2BFF831BDB6E}"/>
          </ac:picMkLst>
        </pc:picChg>
        <pc:picChg chg="add del">
          <ac:chgData name="Bash, Jesse" userId="b040d482-f620-4b12-a48b-2d07de738dc9" providerId="ADAL" clId="{90549574-83A1-4EFD-B478-63E46B9DB93A}" dt="2022-02-14T18:41:06.333" v="7057"/>
          <ac:picMkLst>
            <pc:docMk/>
            <pc:sldMk cId="1212161025" sldId="273"/>
            <ac:picMk id="3074" creationId="{4F0F4CF9-26C4-4422-A915-A69B6CAA1A21}"/>
          </ac:picMkLst>
        </pc:picChg>
      </pc:sldChg>
      <pc:sldChg chg="modSp new mod">
        <pc:chgData name="Bash, Jesse" userId="b040d482-f620-4b12-a48b-2d07de738dc9" providerId="ADAL" clId="{90549574-83A1-4EFD-B478-63E46B9DB93A}" dt="2022-02-14T18:58:27.825" v="8326" actId="20577"/>
        <pc:sldMkLst>
          <pc:docMk/>
          <pc:sldMk cId="3987912631" sldId="274"/>
        </pc:sldMkLst>
        <pc:spChg chg="mod">
          <ac:chgData name="Bash, Jesse" userId="b040d482-f620-4b12-a48b-2d07de738dc9" providerId="ADAL" clId="{90549574-83A1-4EFD-B478-63E46B9DB93A}" dt="2022-02-14T18:41:59.189" v="7094" actId="20577"/>
          <ac:spMkLst>
            <pc:docMk/>
            <pc:sldMk cId="3987912631" sldId="274"/>
            <ac:spMk id="2" creationId="{3F949FBA-C76B-46A8-992D-EC451EFF375F}"/>
          </ac:spMkLst>
        </pc:spChg>
        <pc:spChg chg="mod">
          <ac:chgData name="Bash, Jesse" userId="b040d482-f620-4b12-a48b-2d07de738dc9" providerId="ADAL" clId="{90549574-83A1-4EFD-B478-63E46B9DB93A}" dt="2022-02-14T18:58:27.825" v="8326" actId="20577"/>
          <ac:spMkLst>
            <pc:docMk/>
            <pc:sldMk cId="3987912631" sldId="274"/>
            <ac:spMk id="3" creationId="{EA4F6D61-BE8F-4566-B811-4EA80E1B6733}"/>
          </ac:spMkLst>
        </pc:spChg>
      </pc:sldChg>
      <pc:sldChg chg="addSp delSp modSp new mod modClrScheme chgLayout">
        <pc:chgData name="Bash, Jesse" userId="b040d482-f620-4b12-a48b-2d07de738dc9" providerId="ADAL" clId="{90549574-83A1-4EFD-B478-63E46B9DB93A}" dt="2022-02-16T18:32:56.934" v="9995" actId="58"/>
        <pc:sldMkLst>
          <pc:docMk/>
          <pc:sldMk cId="2590204304" sldId="275"/>
        </pc:sldMkLst>
        <pc:spChg chg="add mod">
          <ac:chgData name="Bash, Jesse" userId="b040d482-f620-4b12-a48b-2d07de738dc9" providerId="ADAL" clId="{90549574-83A1-4EFD-B478-63E46B9DB93A}" dt="2022-02-14T18:49:22.319" v="7665" actId="58"/>
          <ac:spMkLst>
            <pc:docMk/>
            <pc:sldMk cId="2590204304" sldId="275"/>
            <ac:spMk id="2" creationId="{7CCD2ADB-A80A-439D-A0E3-847C5F763185}"/>
          </ac:spMkLst>
        </pc:spChg>
        <pc:spChg chg="add del mod">
          <ac:chgData name="Bash, Jesse" userId="b040d482-f620-4b12-a48b-2d07de738dc9" providerId="ADAL" clId="{90549574-83A1-4EFD-B478-63E46B9DB93A}" dt="2022-02-14T18:48:31.162" v="7637"/>
          <ac:spMkLst>
            <pc:docMk/>
            <pc:sldMk cId="2590204304" sldId="275"/>
            <ac:spMk id="3" creationId="{14EA5650-AD65-4B4E-BD0A-241B1AC36825}"/>
          </ac:spMkLst>
        </pc:spChg>
        <pc:spChg chg="add del mod">
          <ac:chgData name="Bash, Jesse" userId="b040d482-f620-4b12-a48b-2d07de738dc9" providerId="ADAL" clId="{90549574-83A1-4EFD-B478-63E46B9DB93A}" dt="2022-02-14T18:54:17.736" v="7666"/>
          <ac:spMkLst>
            <pc:docMk/>
            <pc:sldMk cId="2590204304" sldId="275"/>
            <ac:spMk id="4" creationId="{183CD23F-309E-4D12-A557-7DD4FB6C1464}"/>
          </ac:spMkLst>
        </pc:spChg>
        <pc:spChg chg="add mod">
          <ac:chgData name="Bash, Jesse" userId="b040d482-f620-4b12-a48b-2d07de738dc9" providerId="ADAL" clId="{90549574-83A1-4EFD-B478-63E46B9DB93A}" dt="2022-02-16T18:32:35.835" v="9967" actId="20577"/>
          <ac:spMkLst>
            <pc:docMk/>
            <pc:sldMk cId="2590204304" sldId="275"/>
            <ac:spMk id="5" creationId="{61E29A2D-7F0A-4239-8F09-D74A08740320}"/>
          </ac:spMkLst>
        </pc:spChg>
        <pc:spChg chg="add mod">
          <ac:chgData name="Bash, Jesse" userId="b040d482-f620-4b12-a48b-2d07de738dc9" providerId="ADAL" clId="{90549574-83A1-4EFD-B478-63E46B9DB93A}" dt="2022-02-16T18:32:56.934" v="9995" actId="58"/>
          <ac:spMkLst>
            <pc:docMk/>
            <pc:sldMk cId="2590204304" sldId="275"/>
            <ac:spMk id="6" creationId="{1F9771E6-9A75-4576-AE49-60C63CBDA3A9}"/>
          </ac:spMkLst>
        </pc:spChg>
        <pc:picChg chg="add mod">
          <ac:chgData name="Bash, Jesse" userId="b040d482-f620-4b12-a48b-2d07de738dc9" providerId="ADAL" clId="{90549574-83A1-4EFD-B478-63E46B9DB93A}" dt="2022-02-14T18:48:31.162" v="7637"/>
          <ac:picMkLst>
            <pc:docMk/>
            <pc:sldMk cId="2590204304" sldId="275"/>
            <ac:picMk id="4098" creationId="{BBFE6D4B-F10A-423D-AD9B-16F78936C479}"/>
          </ac:picMkLst>
        </pc:picChg>
        <pc:picChg chg="add mod">
          <ac:chgData name="Bash, Jesse" userId="b040d482-f620-4b12-a48b-2d07de738dc9" providerId="ADAL" clId="{90549574-83A1-4EFD-B478-63E46B9DB93A}" dt="2022-02-14T18:54:17.736" v="7666"/>
          <ac:picMkLst>
            <pc:docMk/>
            <pc:sldMk cId="2590204304" sldId="275"/>
            <ac:picMk id="4100" creationId="{FAB57644-AEB6-4E2E-B813-BCD9D4C96909}"/>
          </ac:picMkLst>
        </pc:picChg>
      </pc:sldChg>
      <pc:sldChg chg="modSp new mod">
        <pc:chgData name="Bash, Jesse" userId="b040d482-f620-4b12-a48b-2d07de738dc9" providerId="ADAL" clId="{90549574-83A1-4EFD-B478-63E46B9DB93A}" dt="2022-02-14T19:05:30.635" v="9190" actId="20577"/>
        <pc:sldMkLst>
          <pc:docMk/>
          <pc:sldMk cId="4169497743" sldId="276"/>
        </pc:sldMkLst>
        <pc:spChg chg="mod">
          <ac:chgData name="Bash, Jesse" userId="b040d482-f620-4b12-a48b-2d07de738dc9" providerId="ADAL" clId="{90549574-83A1-4EFD-B478-63E46B9DB93A}" dt="2022-02-14T18:56:33.394" v="8009" actId="20577"/>
          <ac:spMkLst>
            <pc:docMk/>
            <pc:sldMk cId="4169497743" sldId="276"/>
            <ac:spMk id="2" creationId="{2BD3863D-F472-4FC6-9994-188F2C854383}"/>
          </ac:spMkLst>
        </pc:spChg>
        <pc:spChg chg="mod">
          <ac:chgData name="Bash, Jesse" userId="b040d482-f620-4b12-a48b-2d07de738dc9" providerId="ADAL" clId="{90549574-83A1-4EFD-B478-63E46B9DB93A}" dt="2022-02-14T19:05:30.635" v="9190" actId="20577"/>
          <ac:spMkLst>
            <pc:docMk/>
            <pc:sldMk cId="4169497743" sldId="276"/>
            <ac:spMk id="3" creationId="{4D52D4B2-61D5-4EA6-BD2A-034EC222D9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CB2B-D4D8-4E2E-9987-992471D22E81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A1B0D-1E18-42DF-9C1A-7525E3F2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582EA-DA63-4B44-B43D-B8559A932F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Disclaimer</a:t>
            </a:r>
            <a:r>
              <a:rPr lang="en-US" baseline="0" dirty="0"/>
              <a:t> may be placed elsewhere in the presentation (such as the title slide or the “final” slide); however, it should be clearly legible.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25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F076-B1F9-4BFD-B1AD-FD8D080B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680F1-9034-4852-83F7-587163760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EE7D-4811-4DD1-A936-29CFD58D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349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FEDE16-441F-4104-9EDE-757FD29C487E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CB75D-734B-4CE2-8F33-EED730CE07BD}"/>
              </a:ext>
            </a:extLst>
          </p:cNvPr>
          <p:cNvSpPr/>
          <p:nvPr userDrawn="1"/>
        </p:nvSpPr>
        <p:spPr bwMode="auto">
          <a:xfrm>
            <a:off x="0" y="0"/>
            <a:ext cx="12192000" cy="1042438"/>
          </a:xfrm>
          <a:prstGeom prst="rect">
            <a:avLst/>
          </a:prstGeom>
          <a:solidFill>
            <a:srgbClr val="3792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D4A709-A058-43BE-ACFB-7AE0F8CF78B1}"/>
              </a:ext>
            </a:extLst>
          </p:cNvPr>
          <p:cNvSpPr/>
          <p:nvPr userDrawn="1"/>
        </p:nvSpPr>
        <p:spPr bwMode="auto">
          <a:xfrm>
            <a:off x="0" y="97123"/>
            <a:ext cx="12192000" cy="848192"/>
          </a:xfrm>
          <a:prstGeom prst="rect">
            <a:avLst/>
          </a:prstGeom>
          <a:solidFill>
            <a:srgbClr val="25646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3E1AAB-8D91-48D1-B619-91AB1189DD43}"/>
              </a:ext>
            </a:extLst>
          </p:cNvPr>
          <p:cNvCxnSpPr/>
          <p:nvPr userDrawn="1"/>
        </p:nvCxnSpPr>
        <p:spPr bwMode="auto">
          <a:xfrm>
            <a:off x="0" y="97123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6BFAFB-D7CF-4B02-97D3-43171EE1D6E9}"/>
              </a:ext>
            </a:extLst>
          </p:cNvPr>
          <p:cNvCxnSpPr/>
          <p:nvPr userDrawn="1"/>
        </p:nvCxnSpPr>
        <p:spPr bwMode="auto">
          <a:xfrm>
            <a:off x="0" y="945315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E79CA5FB-89EA-462C-8E64-2ABB288C2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4" y="189921"/>
            <a:ext cx="1656493" cy="6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F5C-892F-4008-8B62-BC66521F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FAE97-F19A-4AE5-9C09-E4C562461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2715E-AC7F-4BD8-897B-B81E2C9A0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BBB59D2-F432-48B0-8CBF-83846161D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D25F1E-35A1-4DAD-AF06-C99340869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5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F076-B1F9-4BFD-B1AD-FD8D080B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1122363"/>
            <a:ext cx="9144000" cy="83841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680F1-9034-4852-83F7-587163760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0" y="1960775"/>
            <a:ext cx="9144000" cy="719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B399C-C9F8-46DA-8A37-4F089E2A88E7}"/>
              </a:ext>
            </a:extLst>
          </p:cNvPr>
          <p:cNvSpPr/>
          <p:nvPr userDrawn="1"/>
        </p:nvSpPr>
        <p:spPr bwMode="auto">
          <a:xfrm>
            <a:off x="0" y="0"/>
            <a:ext cx="12192000" cy="1042438"/>
          </a:xfrm>
          <a:prstGeom prst="rect">
            <a:avLst/>
          </a:prstGeom>
          <a:solidFill>
            <a:srgbClr val="3792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8665B4-4238-4F79-94FE-397F16FBA64C}"/>
              </a:ext>
            </a:extLst>
          </p:cNvPr>
          <p:cNvSpPr/>
          <p:nvPr userDrawn="1"/>
        </p:nvSpPr>
        <p:spPr bwMode="auto">
          <a:xfrm>
            <a:off x="0" y="97123"/>
            <a:ext cx="12192000" cy="848192"/>
          </a:xfrm>
          <a:prstGeom prst="rect">
            <a:avLst/>
          </a:prstGeom>
          <a:solidFill>
            <a:srgbClr val="25646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5E3A21-D589-47A9-913E-2CE2C9C2B6EE}"/>
              </a:ext>
            </a:extLst>
          </p:cNvPr>
          <p:cNvCxnSpPr/>
          <p:nvPr userDrawn="1"/>
        </p:nvCxnSpPr>
        <p:spPr bwMode="auto">
          <a:xfrm>
            <a:off x="0" y="97123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5F25E0-4213-48A9-A736-32AF2EF7EF81}"/>
              </a:ext>
            </a:extLst>
          </p:cNvPr>
          <p:cNvCxnSpPr/>
          <p:nvPr userDrawn="1"/>
        </p:nvCxnSpPr>
        <p:spPr bwMode="auto">
          <a:xfrm>
            <a:off x="0" y="945315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9D566F63-7E3D-4C64-93A7-4ADB79359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4" y="189921"/>
            <a:ext cx="1656493" cy="6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65C0-4EA7-4ADF-87A5-58FB5B76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737E-1488-4B1E-9D05-17B813B62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498B625-4968-4D6D-8FCA-5875B03983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4230AC-B57B-4ADC-84A3-797A99014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DA7B-81F8-48C1-B5DA-D7A4372A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3EED4-617D-4DB3-BF40-A7F17FB01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8BCFB6A-CE9E-4FBE-846A-FBA4DBF271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2F318D-D7E7-4F3C-936E-202DCF7A9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24ED-ACE2-4C9C-9782-7F9376B2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4483-ACDA-442B-8521-FC395091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05F65-AEE1-4A69-AFA0-973C20DFC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060A684E-8DA1-4E3E-AE94-F75F020889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2A6213-933B-4C2E-B153-645CCF96D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09DB-581F-467C-AE74-7DA965EE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49B89-EE67-4331-AC75-8E33E3FA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2A6B7-B305-434D-8137-CFE791A3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B59F4-0C6F-4317-ACC0-F4F855184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AA60D-577B-45BD-85E9-ECD280E39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4CD68E72-E9F0-42E1-8776-63C6B22614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E5910AD-CEAF-4B3D-92A1-63DB7301F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EAB5-E62C-4760-A688-2C698F34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73A44AF1-E31F-49AE-8C63-066B0544CB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E98BF94-9AE2-4E0F-8478-49AA61684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BF965CFD-8A2E-4836-8447-E33EF76A9F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EEA5FA2-D325-4B1A-9DD2-AF14D634C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4EFA-1EEC-4AC0-8BDD-B2195F26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9BEE-4908-4AE0-A789-258E797A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9CE94-3318-432A-A9CD-66F7A85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FB91C2E3-83A6-4E7E-A77A-1D9B9BB1E6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B1880F9-34FD-48A2-B3E0-807BAFF68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7B5AF-3063-4738-A803-51A1A6AB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61"/>
            <a:ext cx="10515600" cy="7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750A7-885D-46A3-AA35-08BDE0BC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9657"/>
            <a:ext cx="10515600" cy="480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907DC7-5515-4F23-ADC5-608578F76EA4}"/>
              </a:ext>
            </a:extLst>
          </p:cNvPr>
          <p:cNvSpPr/>
          <p:nvPr userDrawn="1"/>
        </p:nvSpPr>
        <p:spPr bwMode="auto">
          <a:xfrm>
            <a:off x="0" y="6482316"/>
            <a:ext cx="12192000" cy="375684"/>
          </a:xfrm>
          <a:prstGeom prst="rect">
            <a:avLst/>
          </a:prstGeom>
          <a:solidFill>
            <a:srgbClr val="3792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E25C8-D298-40B8-BC72-777D8366D664}"/>
              </a:ext>
            </a:extLst>
          </p:cNvPr>
          <p:cNvSpPr/>
          <p:nvPr userDrawn="1"/>
        </p:nvSpPr>
        <p:spPr bwMode="auto">
          <a:xfrm>
            <a:off x="0" y="6530608"/>
            <a:ext cx="12192000" cy="264384"/>
          </a:xfrm>
          <a:prstGeom prst="rect">
            <a:avLst/>
          </a:prstGeom>
          <a:solidFill>
            <a:srgbClr val="25646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741FB128-4BF9-4905-85F1-BA7F5C2D03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23520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1684B0-8EBC-49AE-9EE5-CA20811D6776}"/>
              </a:ext>
            </a:extLst>
          </p:cNvPr>
          <p:cNvCxnSpPr/>
          <p:nvPr userDrawn="1"/>
        </p:nvCxnSpPr>
        <p:spPr bwMode="auto">
          <a:xfrm>
            <a:off x="0" y="6534968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C4F5A5-9CB9-4C0F-B45F-F0DBA472B108}"/>
              </a:ext>
            </a:extLst>
          </p:cNvPr>
          <p:cNvCxnSpPr/>
          <p:nvPr userDrawn="1"/>
        </p:nvCxnSpPr>
        <p:spPr bwMode="auto">
          <a:xfrm>
            <a:off x="0" y="679697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6">
            <a:extLst>
              <a:ext uri="{FF2B5EF4-FFF2-40B4-BE49-F238E27FC236}">
                <a16:creationId xmlns:a16="http://schemas.microsoft.com/office/drawing/2014/main" id="{30B8023B-8DA0-4736-AF1B-487AB3000C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6000" y="6434200"/>
            <a:ext cx="508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Research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2598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rgbClr val="256469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5646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5646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5646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646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646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1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anpn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cmaq/equate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8E27-4535-40DD-BF10-C1E735BE6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/>
                <a:ea typeface="Calibri" panose="020F0502020204030204" pitchFamily="34" charset="0"/>
              </a:rPr>
              <a:t>Description and preliminary evaluation of BELD 6 and BEIS 4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BCF08-D444-4B61-BAF6-6B994732D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Jesse O. Bash and Jeff Vukovich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AAB8B1C-7231-4F86-9457-EA441C409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96" y="6434200"/>
            <a:ext cx="508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CEMM, AESMD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95D34-A786-425C-A8EF-1F0AEDA39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" t="7653" r="1718" b="2551"/>
          <a:stretch/>
        </p:blipFill>
        <p:spPr>
          <a:xfrm>
            <a:off x="2393265" y="2793916"/>
            <a:ext cx="740546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8E83A7-8E1B-4A59-B034-4E3B6FED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Isoprene AQS Daily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DC0E57-061D-48A3-B4A1-9889160BA1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Seasonality is captured well</a:t>
            </a:r>
          </a:p>
          <a:p>
            <a:r>
              <a:rPr lang="en-US" dirty="0"/>
              <a:t>Underestimates July and August</a:t>
            </a:r>
          </a:p>
          <a:p>
            <a:pPr lvl="1"/>
            <a:r>
              <a:rPr lang="en-US" dirty="0"/>
              <a:t>Driven largely by observations in areas with heterogenous and complex land scape</a:t>
            </a:r>
          </a:p>
          <a:p>
            <a:r>
              <a:rPr lang="en-US" dirty="0"/>
              <a:t>Clear improvement over BEIS3/BELD5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7A9379-9221-4E85-B729-5301BDD937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E5C347-A9AD-48C0-BAB3-05A79DA29117}"/>
              </a:ext>
            </a:extLst>
          </p:cNvPr>
          <p:cNvSpPr txBox="1"/>
          <p:nvPr/>
        </p:nvSpPr>
        <p:spPr>
          <a:xfrm>
            <a:off x="7167467" y="1726153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</a:t>
            </a:r>
            <a:r>
              <a:rPr lang="en-US" dirty="0" err="1">
                <a:solidFill>
                  <a:srgbClr val="999999"/>
                </a:solidFill>
              </a:rPr>
              <a:t>Isopene</a:t>
            </a:r>
            <a:endParaRPr lang="en-US" dirty="0">
              <a:solidFill>
                <a:srgbClr val="9999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</p:spTree>
    <p:extLst>
      <p:ext uri="{BB962C8B-B14F-4D97-AF65-F5344CB8AC3E}">
        <p14:creationId xmlns:p14="http://schemas.microsoft.com/office/powerpoint/2010/main" val="380273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5C45-6456-42B6-A638-65A6B42F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Hourly Isoprene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96EC76-269D-4FBE-BB98-C4C051BBB1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67ADC6B-D20D-459B-9D32-AF6C0C48D1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7DAE8E-6498-4C84-B86B-44DF5B66F3E0}"/>
              </a:ext>
            </a:extLst>
          </p:cNvPr>
          <p:cNvSpPr txBox="1"/>
          <p:nvPr/>
        </p:nvSpPr>
        <p:spPr>
          <a:xfrm>
            <a:off x="7195458" y="1604855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Hourly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CAB60-194B-431E-B452-190B4990C65C}"/>
              </a:ext>
            </a:extLst>
          </p:cNvPr>
          <p:cNvSpPr txBox="1"/>
          <p:nvPr/>
        </p:nvSpPr>
        <p:spPr>
          <a:xfrm>
            <a:off x="1833465" y="1673280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Hourly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</p:spTree>
    <p:extLst>
      <p:ext uri="{BB962C8B-B14F-4D97-AF65-F5344CB8AC3E}">
        <p14:creationId xmlns:p14="http://schemas.microsoft.com/office/powerpoint/2010/main" val="95599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57C4-83AA-404B-9013-C44CD253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VISTAS Isoprene AQS Daily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6B89E7-CA3C-4BAF-9B98-5A7A9A361B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D1745BE-56E0-48FA-B528-F0BAC29663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CBFEC-270B-42B5-95E3-8AEC43F56719}"/>
              </a:ext>
            </a:extLst>
          </p:cNvPr>
          <p:cNvSpPr txBox="1"/>
          <p:nvPr/>
        </p:nvSpPr>
        <p:spPr>
          <a:xfrm>
            <a:off x="7195458" y="1604855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Isoprene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D7241-AFAD-440B-98E6-E5D9E863281B}"/>
              </a:ext>
            </a:extLst>
          </p:cNvPr>
          <p:cNvSpPr txBox="1"/>
          <p:nvPr/>
        </p:nvSpPr>
        <p:spPr>
          <a:xfrm>
            <a:off x="1814806" y="1604855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Isoprene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</p:spTree>
    <p:extLst>
      <p:ext uri="{BB962C8B-B14F-4D97-AF65-F5344CB8AC3E}">
        <p14:creationId xmlns:p14="http://schemas.microsoft.com/office/powerpoint/2010/main" val="360965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95D7-80BD-483F-BEC4-7852E196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Isoprene AQS Daily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16C3-4264-4507-BFD8-7243C0A6B0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Captures median values well</a:t>
            </a:r>
          </a:p>
          <a:p>
            <a:r>
              <a:rPr lang="en-US" dirty="0"/>
              <a:t>Reduced bias and error when compared to BELD3/BEIS5</a:t>
            </a:r>
          </a:p>
          <a:p>
            <a:r>
              <a:rPr lang="en-US" dirty="0"/>
              <a:t>Does not capture some high observed values</a:t>
            </a:r>
          </a:p>
          <a:p>
            <a:pPr lvl="1"/>
            <a:r>
              <a:rPr lang="en-US" dirty="0"/>
              <a:t>Resulting in underestimating the mean observed values</a:t>
            </a:r>
          </a:p>
          <a:p>
            <a:pPr lvl="1"/>
            <a:r>
              <a:rPr lang="en-US" dirty="0"/>
              <a:t>The cause of this underestimation is unclear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2FFF19-2798-4CA9-A0A4-BEA1E6DFF8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E9845D-B0D7-48A8-8349-2400E1E8FC56}"/>
              </a:ext>
            </a:extLst>
          </p:cNvPr>
          <p:cNvSpPr txBox="1"/>
          <p:nvPr/>
        </p:nvSpPr>
        <p:spPr>
          <a:xfrm>
            <a:off x="7195458" y="1604855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Isoprene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</p:spTree>
    <p:extLst>
      <p:ext uri="{BB962C8B-B14F-4D97-AF65-F5344CB8AC3E}">
        <p14:creationId xmlns:p14="http://schemas.microsoft.com/office/powerpoint/2010/main" val="128896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BC36-0C4B-43AE-B839-0F0E63AC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Isoprene AQS Daily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067E-AFA0-4F6A-94C7-4E6B313B3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Seasonality is captured well</a:t>
            </a:r>
          </a:p>
          <a:p>
            <a:r>
              <a:rPr lang="en-US" dirty="0"/>
              <a:t>Underestimates July and August concentrations </a:t>
            </a:r>
          </a:p>
          <a:p>
            <a:r>
              <a:rPr lang="en-US" dirty="0"/>
              <a:t>Hourly isoprene observations would be useful</a:t>
            </a:r>
          </a:p>
          <a:p>
            <a:r>
              <a:rPr lang="en-US" dirty="0"/>
              <a:t>Complex terrain may contribute to the bias</a:t>
            </a:r>
          </a:p>
          <a:p>
            <a:pPr lvl="1"/>
            <a:r>
              <a:rPr lang="en-US" dirty="0"/>
              <a:t>Biased low at higher elevation (observations near Glenwood Springs)</a:t>
            </a:r>
          </a:p>
          <a:p>
            <a:pPr lvl="1"/>
            <a:r>
              <a:rPr lang="en-US" dirty="0"/>
              <a:t>Biased high at lower elevation (Denver/Greeley)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E99824-A162-415B-8067-E616117DD8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263B8-4F94-4383-83B2-F330B80C6DD8}"/>
              </a:ext>
            </a:extLst>
          </p:cNvPr>
          <p:cNvSpPr txBox="1"/>
          <p:nvPr/>
        </p:nvSpPr>
        <p:spPr>
          <a:xfrm>
            <a:off x="7195458" y="1604855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Isoprene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</p:spTree>
    <p:extLst>
      <p:ext uri="{BB962C8B-B14F-4D97-AF65-F5344CB8AC3E}">
        <p14:creationId xmlns:p14="http://schemas.microsoft.com/office/powerpoint/2010/main" val="291946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1319FC-3063-42F9-AE03-F35C45BDD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68"/>
          <a:stretch/>
        </p:blipFill>
        <p:spPr>
          <a:xfrm>
            <a:off x="0" y="989041"/>
            <a:ext cx="12192000" cy="5490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96DCC9-04C9-4E60-B65E-2BFF831B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85" t="55864" b="2033"/>
          <a:stretch/>
        </p:blipFill>
        <p:spPr>
          <a:xfrm>
            <a:off x="10785625" y="1907072"/>
            <a:ext cx="1406375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8C1AA-7D9A-4274-912E-E1DC5B4A9F3D}"/>
              </a:ext>
            </a:extLst>
          </p:cNvPr>
          <p:cNvSpPr txBox="1">
            <a:spLocks/>
          </p:cNvSpPr>
          <p:nvPr/>
        </p:nvSpPr>
        <p:spPr>
          <a:xfrm>
            <a:off x="838200" y="166261"/>
            <a:ext cx="10515600" cy="787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256469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BELD 6/ BEIS 4 Isoprene AQS Daily Bias Map</a:t>
            </a:r>
          </a:p>
        </p:txBody>
      </p:sp>
    </p:spTree>
    <p:extLst>
      <p:ext uri="{BB962C8B-B14F-4D97-AF65-F5344CB8AC3E}">
        <p14:creationId xmlns:p14="http://schemas.microsoft.com/office/powerpoint/2010/main" val="121216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2ADB-A80A-439D-A0E3-847C5F76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</a:t>
            </a:r>
            <a:r>
              <a:rPr lang="en-US" baseline="-25000" dirty="0"/>
              <a:t>3</a:t>
            </a:r>
            <a:r>
              <a:rPr lang="en-US" dirty="0"/>
              <a:t> and PM</a:t>
            </a:r>
            <a:r>
              <a:rPr lang="en-US" baseline="-25000" dirty="0"/>
              <a:t>2.5</a:t>
            </a:r>
            <a:r>
              <a:rPr lang="en-US" dirty="0"/>
              <a:t> (June-August 2016)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FE6D4B-F10A-423D-AD9B-16F78936C4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AB57644-AEB6-4E2E-B813-BCD9D4C969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29A2D-7F0A-4239-8F09-D74A08740320}"/>
              </a:ext>
            </a:extLst>
          </p:cNvPr>
          <p:cNvSpPr txBox="1"/>
          <p:nvPr/>
        </p:nvSpPr>
        <p:spPr>
          <a:xfrm>
            <a:off x="7195458" y="1604855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PM</a:t>
            </a:r>
            <a:r>
              <a:rPr lang="en-US" baseline="-25000" dirty="0">
                <a:solidFill>
                  <a:srgbClr val="999999"/>
                </a:solidFill>
              </a:rPr>
              <a:t>2.5</a:t>
            </a:r>
            <a:r>
              <a:rPr lang="en-US" dirty="0">
                <a:solidFill>
                  <a:srgbClr val="99999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771E6-9A75-4576-AE49-60C63CBDA3A9}"/>
              </a:ext>
            </a:extLst>
          </p:cNvPr>
          <p:cNvSpPr txBox="1"/>
          <p:nvPr/>
        </p:nvSpPr>
        <p:spPr>
          <a:xfrm>
            <a:off x="1852128" y="1604855"/>
            <a:ext cx="34740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8 Hour Max O</a:t>
            </a:r>
            <a:r>
              <a:rPr lang="en-US" baseline="-25000" dirty="0">
                <a:solidFill>
                  <a:srgbClr val="999999"/>
                </a:solidFill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                 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</p:spTree>
    <p:extLst>
      <p:ext uri="{BB962C8B-B14F-4D97-AF65-F5344CB8AC3E}">
        <p14:creationId xmlns:p14="http://schemas.microsoft.com/office/powerpoint/2010/main" val="259020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9FBA-C76B-46A8-992D-EC451EFF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6D61-BE8F-4566-B811-4EA80E1B6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BELD 6 utilizes high resolution USFS tree biomass data and revised emission factors</a:t>
            </a:r>
          </a:p>
          <a:p>
            <a:r>
              <a:rPr lang="en-US" dirty="0"/>
              <a:t>BEIS 4 has been updated to eliminate the </a:t>
            </a:r>
            <a:r>
              <a:rPr lang="en-US" dirty="0" err="1"/>
              <a:t>bioseasons</a:t>
            </a:r>
            <a:r>
              <a:rPr lang="en-US" dirty="0"/>
              <a:t> file and use meteorological LAI (including satellite LAI)</a:t>
            </a:r>
          </a:p>
          <a:p>
            <a:r>
              <a:rPr lang="en-US" dirty="0"/>
              <a:t>Evaluates much better against AQS isoprene observations</a:t>
            </a:r>
          </a:p>
          <a:p>
            <a:pPr lvl="1"/>
            <a:r>
              <a:rPr lang="en-US" dirty="0"/>
              <a:t>Particularly in areas with more homogeneous land cover</a:t>
            </a:r>
          </a:p>
          <a:p>
            <a:r>
              <a:rPr lang="en-US" dirty="0"/>
              <a:t>Slight reduction in 8 hour max O</a:t>
            </a:r>
            <a:r>
              <a:rPr lang="en-US" baseline="-25000" dirty="0"/>
              <a:t>3</a:t>
            </a:r>
            <a:r>
              <a:rPr lang="en-US" dirty="0"/>
              <a:t> error with a similar absolute bias in CO</a:t>
            </a:r>
          </a:p>
          <a:p>
            <a:r>
              <a:rPr lang="en-US" dirty="0"/>
              <a:t>Slight increase in PM</a:t>
            </a:r>
            <a:r>
              <a:rPr lang="en-US" baseline="-25000" dirty="0"/>
              <a:t>2.5</a:t>
            </a:r>
            <a:r>
              <a:rPr lang="en-US" dirty="0"/>
              <a:t> bias and error in CO</a:t>
            </a:r>
          </a:p>
          <a:p>
            <a:r>
              <a:rPr lang="en-US" dirty="0"/>
              <a:t>Summertime underestimates are largest in areas with complex terrain and are sensitive to morning/evening emissions</a:t>
            </a:r>
          </a:p>
          <a:p>
            <a:pPr lvl="1"/>
            <a:r>
              <a:rPr lang="en-US" dirty="0"/>
              <a:t>Unclear if this is related to emissions or meteorological dynamics</a:t>
            </a:r>
          </a:p>
        </p:txBody>
      </p:sp>
    </p:spTree>
    <p:extLst>
      <p:ext uri="{BB962C8B-B14F-4D97-AF65-F5344CB8AC3E}">
        <p14:creationId xmlns:p14="http://schemas.microsoft.com/office/powerpoint/2010/main" val="398791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863D-F472-4FC6-9994-188F2C85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D4B2-61D5-4EA6-BD2A-034EC222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Publication of these updates and results</a:t>
            </a:r>
          </a:p>
          <a:p>
            <a:r>
              <a:rPr lang="en-US" dirty="0"/>
              <a:t>Development of a tool to incorporate MEGAN emission factors</a:t>
            </a:r>
          </a:p>
          <a:p>
            <a:r>
              <a:rPr lang="en-US" dirty="0"/>
              <a:t>Collaborating with future PTR/MS flux measurements</a:t>
            </a:r>
          </a:p>
          <a:p>
            <a:pPr lvl="1"/>
            <a:r>
              <a:rPr lang="en-US" dirty="0"/>
              <a:t>Eddy covariance fluxes with intensive chamber/cuvette measurements</a:t>
            </a:r>
          </a:p>
          <a:p>
            <a:r>
              <a:rPr lang="en-US" dirty="0"/>
              <a:t>Developing code to test bidirectional BVOC parameterizations</a:t>
            </a:r>
          </a:p>
          <a:p>
            <a:pPr lvl="1"/>
            <a:r>
              <a:rPr lang="en-US" dirty="0"/>
              <a:t>Initially for field scale applications</a:t>
            </a:r>
          </a:p>
          <a:p>
            <a:r>
              <a:rPr lang="en-US" dirty="0"/>
              <a:t>Collaborating on a complex terrain measurement/modeling workgroup</a:t>
            </a:r>
          </a:p>
          <a:p>
            <a:pPr lvl="1"/>
            <a:r>
              <a:rPr lang="en-US" dirty="0"/>
              <a:t>Lead by the UK’s Center for Ecology </a:t>
            </a:r>
            <a:r>
              <a:rPr lang="en-US"/>
              <a:t>and Hydrology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9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61351"/>
            <a:ext cx="10842538" cy="892552"/>
          </a:xfrm>
        </p:spPr>
        <p:txBody>
          <a:bodyPr wrap="square" anchor="t">
            <a:spAutoFit/>
          </a:bodyPr>
          <a:lstStyle/>
          <a:p>
            <a:r>
              <a:rPr lang="en-US" sz="2800" dirty="0"/>
              <a:t>Disclaimer: </a:t>
            </a:r>
            <a:r>
              <a:rPr lang="en-US" sz="2400" b="0" dirty="0">
                <a:solidFill>
                  <a:schemeClr val="tx1"/>
                </a:solidFill>
                <a:ea typeface="ＭＳ Ｐゴシック" charset="-128"/>
              </a:rPr>
              <a:t>The views expressed in this presentation are those of the authors and do not necessarily reflect the views or policies of the U.S. EPA.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143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Office of Research and Development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National Exposure Research Laboratory , Computational Exposure Division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53EBB3-5B4F-418D-8DD0-588944E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BELD and BEIS 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2F501F-76CF-4BA5-8515-83FBBF7C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BEIS4 </a:t>
            </a:r>
          </a:p>
          <a:p>
            <a:pPr lvl="1"/>
            <a:r>
              <a:rPr lang="en-US" dirty="0"/>
              <a:t>Updates are targeted to make the model easier to use and more consistent with the driving meteorology</a:t>
            </a:r>
          </a:p>
          <a:p>
            <a:pPr lvl="2"/>
            <a:r>
              <a:rPr lang="en-US" dirty="0"/>
              <a:t>Seasonality now estimated from the 1-meter soil temperature (removes </a:t>
            </a:r>
            <a:r>
              <a:rPr lang="en-US" dirty="0" err="1"/>
              <a:t>bioseasons</a:t>
            </a:r>
            <a:r>
              <a:rPr lang="en-US" dirty="0"/>
              <a:t> file)</a:t>
            </a:r>
          </a:p>
          <a:p>
            <a:pPr lvl="2"/>
            <a:r>
              <a:rPr lang="en-US" dirty="0"/>
              <a:t>Uses meteorological model values of LAI for isoprene, MBO, and Methanol </a:t>
            </a:r>
          </a:p>
          <a:p>
            <a:r>
              <a:rPr lang="en-US" dirty="0"/>
              <a:t>BELD6</a:t>
            </a:r>
          </a:p>
          <a:p>
            <a:pPr lvl="1"/>
            <a:r>
              <a:rPr lang="en-US" dirty="0"/>
              <a:t>Uses USFS Research Data Archives forest biomass </a:t>
            </a:r>
          </a:p>
          <a:p>
            <a:pPr lvl="2"/>
            <a:r>
              <a:rPr lang="en-US" dirty="0"/>
              <a:t>Total carbon stock and live tree basal area (RDS-2013-0004 and RDS-2013-0013 respectively)</a:t>
            </a:r>
          </a:p>
          <a:p>
            <a:pPr lvl="2"/>
            <a:r>
              <a:rPr lang="en-US" dirty="0"/>
              <a:t>250 m native resolution and a product of MODIS satellite data and Forest Inventory and Analysis (FIA) data</a:t>
            </a:r>
          </a:p>
          <a:p>
            <a:pPr lvl="2"/>
            <a:r>
              <a:rPr lang="en-US" dirty="0"/>
              <a:t>Renamed tree species based on scientific name, now uses mass-based emission factors, and revised emission factors based on recent observations</a:t>
            </a:r>
          </a:p>
        </p:txBody>
      </p:sp>
    </p:spTree>
    <p:extLst>
      <p:ext uri="{BB962C8B-B14F-4D97-AF65-F5344CB8AC3E}">
        <p14:creationId xmlns:p14="http://schemas.microsoft.com/office/powerpoint/2010/main" val="374001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A4909-28E2-454A-9B20-F361B30F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BEIS 4 Seasonality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2B86CC-3C9C-451E-B748-967D2949E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Seasonality based on deep soil temperature following the WRF PX land surface model</a:t>
            </a:r>
          </a:p>
          <a:p>
            <a:pPr lvl="1"/>
            <a:r>
              <a:rPr lang="en-US" dirty="0"/>
              <a:t>Scales from winter to summer grid cell emission factors based on LAI</a:t>
            </a:r>
          </a:p>
          <a:p>
            <a:r>
              <a:rPr lang="en-US" dirty="0"/>
              <a:t>Qualitatively evaluated against the USA National Phenology Network (</a:t>
            </a:r>
            <a:r>
              <a:rPr lang="en-US" dirty="0">
                <a:hlinkClick r:id="rId2"/>
              </a:rPr>
              <a:t>https://usanpn.org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Matches the patterns of 30 mean values for leaf emergence observations better than the </a:t>
            </a:r>
            <a:r>
              <a:rPr lang="en-US" dirty="0" err="1"/>
              <a:t>bioseasons</a:t>
            </a:r>
            <a:r>
              <a:rPr lang="en-US" dirty="0"/>
              <a:t>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CFA03-6DE7-41E8-9D60-F7DE4277F8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57E83-3A7A-4BB3-86A6-60B7B268B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8" r="849" b="1570"/>
          <a:stretch/>
        </p:blipFill>
        <p:spPr>
          <a:xfrm>
            <a:off x="6172200" y="1825626"/>
            <a:ext cx="5029200" cy="2135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1C4D59-CEA6-48C2-964E-754502B3D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3" t="22943" r="4108" b="12771"/>
          <a:stretch/>
        </p:blipFill>
        <p:spPr>
          <a:xfrm>
            <a:off x="6172200" y="3961553"/>
            <a:ext cx="5029200" cy="18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045C8-4529-4B49-A5BB-6B202866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USFS Live Tree Basal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9A12C5-19FD-42C5-A400-447D371D10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Individual FIA tree species basal area estimates based on survey data and MODIS 250-meter resolution satellite data</a:t>
            </a:r>
          </a:p>
          <a:p>
            <a:r>
              <a:rPr lang="en-US" dirty="0"/>
              <a:t>Jenkins et al. 2001 allometric scaling used to estimate:</a:t>
            </a:r>
          </a:p>
          <a:p>
            <a:pPr lvl="1"/>
            <a:r>
              <a:rPr lang="en-US" dirty="0"/>
              <a:t>Mean grid cell tree diameter</a:t>
            </a:r>
          </a:p>
          <a:p>
            <a:pPr lvl="1"/>
            <a:r>
              <a:rPr lang="en-US" dirty="0"/>
              <a:t>Species total above ground carbon stock</a:t>
            </a:r>
          </a:p>
          <a:p>
            <a:pPr lvl="1"/>
            <a:r>
              <a:rPr lang="en-US" dirty="0"/>
              <a:t>Species leaf biomass</a:t>
            </a:r>
          </a:p>
          <a:p>
            <a:pPr lvl="1"/>
            <a:r>
              <a:rPr lang="en-US" dirty="0"/>
              <a:t>Total above ground carbon stock</a:t>
            </a:r>
          </a:p>
          <a:p>
            <a:pPr lvl="2"/>
            <a:r>
              <a:rPr lang="en-US" dirty="0"/>
              <a:t>Sum of the tree species carbon stock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C6F5C4-B4A0-481C-A2EC-F986E505BE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517" t="8222" r="2816" b="8276"/>
          <a:stretch/>
        </p:blipFill>
        <p:spPr>
          <a:xfrm>
            <a:off x="6867331" y="1418255"/>
            <a:ext cx="4814596" cy="4581331"/>
          </a:xfrm>
        </p:spPr>
      </p:pic>
    </p:spTree>
    <p:extLst>
      <p:ext uri="{BB962C8B-B14F-4D97-AF65-F5344CB8AC3E}">
        <p14:creationId xmlns:p14="http://schemas.microsoft.com/office/powerpoint/2010/main" val="146260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045C8-4529-4B49-A5BB-6B202866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USFS Total Above Ground Carbon Stock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9A12C5-19FD-42C5-A400-447D371D10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Jenkins et al. 2001 allometric scaling of FIA and MODIS 250-meter land use data</a:t>
            </a:r>
          </a:p>
          <a:p>
            <a:pPr lvl="1"/>
            <a:r>
              <a:rPr lang="en-US" dirty="0"/>
              <a:t>Similar to BELD 5 methodology but higher resolution and more accurate input data</a:t>
            </a:r>
          </a:p>
          <a:p>
            <a:r>
              <a:rPr lang="en-US" dirty="0"/>
              <a:t>Used to normalize the individual tree biomass data</a:t>
            </a:r>
          </a:p>
          <a:p>
            <a:pPr lvl="1"/>
            <a:r>
              <a:rPr lang="en-US" dirty="0"/>
              <a:t>Can differ from the total biomass data as the species count is not known in grid cell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A04013-A3E6-4008-A7A5-2BF2529D2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163" t="6860" r="1927" b="8276"/>
          <a:stretch/>
        </p:blipFill>
        <p:spPr>
          <a:xfrm>
            <a:off x="6858000" y="1371600"/>
            <a:ext cx="4879911" cy="4655977"/>
          </a:xfrm>
        </p:spPr>
      </p:pic>
    </p:spTree>
    <p:extLst>
      <p:ext uri="{BB962C8B-B14F-4D97-AF65-F5344CB8AC3E}">
        <p14:creationId xmlns:p14="http://schemas.microsoft.com/office/powerpoint/2010/main" val="189810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ECBF-0B43-44A9-9AAB-5B34A585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BELD Species Names and Emission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1A3B2-FC88-49C3-861B-25288991B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Switched to scientific names for tree species</a:t>
            </a:r>
          </a:p>
          <a:p>
            <a:pPr lvl="1"/>
            <a:r>
              <a:rPr lang="en-US" dirty="0"/>
              <a:t>The number of species was cross referenced by emission factors and total US biomass to determine the number of unique species</a:t>
            </a:r>
          </a:p>
          <a:p>
            <a:r>
              <a:rPr lang="en-US" dirty="0"/>
              <a:t>Emission factors were taken from the NCAR BVOC Enclosure Database</a:t>
            </a:r>
          </a:p>
          <a:p>
            <a:r>
              <a:rPr lang="en-US" dirty="0"/>
              <a:t>Logic of emission factor estimation</a:t>
            </a:r>
          </a:p>
          <a:p>
            <a:pPr lvl="1"/>
            <a:r>
              <a:rPr lang="en-US" dirty="0"/>
              <a:t>Median value used if more than one emission factor is present</a:t>
            </a:r>
          </a:p>
          <a:p>
            <a:pPr lvl="1"/>
            <a:r>
              <a:rPr lang="en-US" dirty="0"/>
              <a:t>Median of the genus if species level data are unavailable</a:t>
            </a:r>
          </a:p>
          <a:p>
            <a:pPr lvl="1"/>
            <a:r>
              <a:rPr lang="en-US" dirty="0"/>
              <a:t>Uses BEIS 3 evergreen or broadleaf (PFT) values if no data are available</a:t>
            </a:r>
          </a:p>
          <a:p>
            <a:r>
              <a:rPr lang="en-US" dirty="0"/>
              <a:t>Switched the units of emission factors to µ</a:t>
            </a:r>
            <a:r>
              <a:rPr lang="en-US" dirty="0" err="1"/>
              <a:t>gC</a:t>
            </a:r>
            <a:r>
              <a:rPr lang="en-US" dirty="0"/>
              <a:t> g</a:t>
            </a:r>
            <a:r>
              <a:rPr lang="en-US" baseline="30000" dirty="0"/>
              <a:t>-1</a:t>
            </a:r>
            <a:r>
              <a:rPr lang="en-US" dirty="0"/>
              <a:t> h</a:t>
            </a:r>
            <a:r>
              <a:rPr lang="en-US" baseline="30000" dirty="0"/>
              <a:t>-1 </a:t>
            </a:r>
            <a:r>
              <a:rPr lang="en-US" dirty="0"/>
              <a:t>from </a:t>
            </a:r>
            <a:r>
              <a:rPr lang="en-US" dirty="0" err="1"/>
              <a:t>gC</a:t>
            </a:r>
            <a:r>
              <a:rPr lang="en-US" dirty="0"/>
              <a:t> km</a:t>
            </a:r>
            <a:r>
              <a:rPr lang="en-US" baseline="30000" dirty="0"/>
              <a:t>-2</a:t>
            </a:r>
            <a:r>
              <a:rPr lang="en-US" dirty="0"/>
              <a:t> h</a:t>
            </a:r>
            <a:r>
              <a:rPr lang="en-US" baseline="30000" dirty="0"/>
              <a:t>-1</a:t>
            </a:r>
          </a:p>
          <a:p>
            <a:pPr lvl="1"/>
            <a:r>
              <a:rPr lang="en-US" dirty="0"/>
              <a:t>Consistent with observed units and allows the incorporation of newly available grid cell specific biomass data</a:t>
            </a:r>
          </a:p>
          <a:p>
            <a:pPr lvl="1"/>
            <a:r>
              <a:rPr lang="en-US" dirty="0"/>
              <a:t>Canadian, Mexico and non-tree species retain the global biomass factors from BELD 5</a:t>
            </a:r>
          </a:p>
        </p:txBody>
      </p:sp>
    </p:spTree>
    <p:extLst>
      <p:ext uri="{BB962C8B-B14F-4D97-AF65-F5344CB8AC3E}">
        <p14:creationId xmlns:p14="http://schemas.microsoft.com/office/powerpoint/2010/main" val="238358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ECBF-0B43-44A9-9AAB-5B34A585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CMAQ Simulations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1A3B2-FC88-49C3-861B-25288991B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2016 annual simulation </a:t>
            </a:r>
          </a:p>
          <a:p>
            <a:r>
              <a:rPr lang="en-US" dirty="0"/>
              <a:t>12km grid resolution 12US1 (CONUS) domain</a:t>
            </a:r>
          </a:p>
          <a:p>
            <a:r>
              <a:rPr lang="en-US" dirty="0"/>
              <a:t>2016fh emissions (2016 version 1 platform) used for non-biogenic emissions</a:t>
            </a:r>
          </a:p>
          <a:p>
            <a:r>
              <a:rPr lang="en-US" dirty="0"/>
              <a:t>EQUATES hemispheric CMAQ boundary conditions (</a:t>
            </a:r>
            <a:r>
              <a:rPr lang="en-US" dirty="0">
                <a:hlinkClick r:id="rId2"/>
              </a:rPr>
              <a:t>https://www.epa.gov/cmaq/equates</a:t>
            </a:r>
            <a:r>
              <a:rPr lang="en-US" dirty="0"/>
              <a:t>)</a:t>
            </a:r>
          </a:p>
          <a:p>
            <a:r>
              <a:rPr lang="en-US" dirty="0"/>
              <a:t>EQUATES meteorology</a:t>
            </a:r>
          </a:p>
          <a:p>
            <a:pPr lvl="1"/>
            <a:r>
              <a:rPr lang="en-US" dirty="0"/>
              <a:t>WRF 4.1.1/MCIPv5.1, PX LSM, MODIS 20 land use</a:t>
            </a:r>
          </a:p>
          <a:p>
            <a:r>
              <a:rPr lang="en-US" dirty="0"/>
              <a:t>Base Simulation</a:t>
            </a:r>
          </a:p>
          <a:p>
            <a:pPr lvl="1"/>
            <a:r>
              <a:rPr lang="en-US" dirty="0"/>
              <a:t>CMAQ v5.3.2 with inline BEIS3/BELD5</a:t>
            </a:r>
          </a:p>
          <a:p>
            <a:r>
              <a:rPr lang="en-US" dirty="0"/>
              <a:t>Sensitivity Simulation</a:t>
            </a:r>
          </a:p>
          <a:p>
            <a:pPr lvl="1"/>
            <a:r>
              <a:rPr lang="en-US" dirty="0"/>
              <a:t>CMAQ v5.3.2 with inline BEIS4/BELD6</a:t>
            </a:r>
          </a:p>
        </p:txBody>
      </p:sp>
    </p:spTree>
    <p:extLst>
      <p:ext uri="{BB962C8B-B14F-4D97-AF65-F5344CB8AC3E}">
        <p14:creationId xmlns:p14="http://schemas.microsoft.com/office/powerpoint/2010/main" val="361924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78D308-6CB8-4D1C-939B-41E1085B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Isoprene AQS Daily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9D7398-7F72-4483-A3A8-9B25D0C46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Reduced model bias and error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Mean biased low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Median biased high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Mean bias driven by outliers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Reduces bias at 70% of sites and error at 65% of sites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6C4B2F-6DB4-4775-8EA1-820634C2A4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F820E3-6280-4D23-8334-78FE8E2B4743}"/>
              </a:ext>
            </a:extLst>
          </p:cNvPr>
          <p:cNvSpPr txBox="1"/>
          <p:nvPr/>
        </p:nvSpPr>
        <p:spPr>
          <a:xfrm>
            <a:off x="7186127" y="1614196"/>
            <a:ext cx="225497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99999"/>
                </a:solidFill>
              </a:rPr>
              <a:t>AQS Daily Isoprene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BELD 6 / BEIS 4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BELD 5 / BEIS 3</a:t>
            </a:r>
          </a:p>
        </p:txBody>
      </p:sp>
    </p:spTree>
    <p:extLst>
      <p:ext uri="{BB962C8B-B14F-4D97-AF65-F5344CB8AC3E}">
        <p14:creationId xmlns:p14="http://schemas.microsoft.com/office/powerpoint/2010/main" val="181367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3A_Green_16x9.potx" id="{7A26CC1E-8C5D-4F4A-93E7-6483BE30A9B0}" vid="{E0C6B9FE-B023-4807-BF14-F7031DCEF5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Option 3B_Teal_16x9</Template>
  <TotalTime>429</TotalTime>
  <Words>1058</Words>
  <Application>Microsoft Office PowerPoint</Application>
  <PresentationFormat>Widescreen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Description and preliminary evaluation of BELD 6 and BEIS 4</vt:lpstr>
      <vt:lpstr>Disclaimer: The views expressed in this presentation are those of the authors and do not necessarily reflect the views or policies of the U.S. EPA.</vt:lpstr>
      <vt:lpstr>BELD and BEIS updates</vt:lpstr>
      <vt:lpstr>BEIS 4 Seasonality</vt:lpstr>
      <vt:lpstr>USFS Live Tree Basal Area</vt:lpstr>
      <vt:lpstr>USFS Total Above Ground Carbon Stock</vt:lpstr>
      <vt:lpstr>BELD Species Names and Emission Factors</vt:lpstr>
      <vt:lpstr>CMAQ Simulations</vt:lpstr>
      <vt:lpstr>CONUS Isoprene AQS Daily</vt:lpstr>
      <vt:lpstr>CONUS Isoprene AQS Daily</vt:lpstr>
      <vt:lpstr>CONUS Hourly Isoprene</vt:lpstr>
      <vt:lpstr>VISTAS Isoprene AQS Daily</vt:lpstr>
      <vt:lpstr>Colorado Isoprene AQS Daily</vt:lpstr>
      <vt:lpstr>Colorado Isoprene AQS Daily</vt:lpstr>
      <vt:lpstr>PowerPoint Presentation</vt:lpstr>
      <vt:lpstr>Colorado O3 and PM2.5 (June-August 2016)</vt:lpstr>
      <vt:lpstr>Summary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Bash, Jesse</dc:creator>
  <cp:lastModifiedBy>Bash, Jesse</cp:lastModifiedBy>
  <cp:revision>21</cp:revision>
  <dcterms:created xsi:type="dcterms:W3CDTF">2022-02-14T14:05:19Z</dcterms:created>
  <dcterms:modified xsi:type="dcterms:W3CDTF">2022-02-16T19:57:34Z</dcterms:modified>
</cp:coreProperties>
</file>